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72"/>
  </p:notesMasterIdLst>
  <p:sldIdLst>
    <p:sldId id="256" r:id="rId5"/>
    <p:sldId id="472" r:id="rId6"/>
    <p:sldId id="473" r:id="rId7"/>
    <p:sldId id="356" r:id="rId8"/>
    <p:sldId id="469" r:id="rId9"/>
    <p:sldId id="470" r:id="rId10"/>
    <p:sldId id="471" r:id="rId11"/>
    <p:sldId id="327" r:id="rId12"/>
    <p:sldId id="399" r:id="rId13"/>
    <p:sldId id="428" r:id="rId14"/>
    <p:sldId id="404" r:id="rId15"/>
    <p:sldId id="430" r:id="rId16"/>
    <p:sldId id="431" r:id="rId17"/>
    <p:sldId id="432" r:id="rId18"/>
    <p:sldId id="433" r:id="rId19"/>
    <p:sldId id="434" r:id="rId20"/>
    <p:sldId id="435" r:id="rId21"/>
    <p:sldId id="436" r:id="rId22"/>
    <p:sldId id="437" r:id="rId23"/>
    <p:sldId id="429" r:id="rId24"/>
    <p:sldId id="438" r:id="rId25"/>
    <p:sldId id="439" r:id="rId26"/>
    <p:sldId id="440" r:id="rId27"/>
    <p:sldId id="441" r:id="rId28"/>
    <p:sldId id="442" r:id="rId29"/>
    <p:sldId id="474" r:id="rId30"/>
    <p:sldId id="475" r:id="rId31"/>
    <p:sldId id="476" r:id="rId32"/>
    <p:sldId id="477" r:id="rId33"/>
    <p:sldId id="478" r:id="rId34"/>
    <p:sldId id="479" r:id="rId35"/>
    <p:sldId id="480" r:id="rId36"/>
    <p:sldId id="481" r:id="rId37"/>
    <p:sldId id="482" r:id="rId38"/>
    <p:sldId id="483" r:id="rId39"/>
    <p:sldId id="484" r:id="rId40"/>
    <p:sldId id="485" r:id="rId41"/>
    <p:sldId id="486" r:id="rId42"/>
    <p:sldId id="487" r:id="rId43"/>
    <p:sldId id="488" r:id="rId44"/>
    <p:sldId id="489" r:id="rId45"/>
    <p:sldId id="496" r:id="rId46"/>
    <p:sldId id="495" r:id="rId47"/>
    <p:sldId id="499" r:id="rId48"/>
    <p:sldId id="500" r:id="rId49"/>
    <p:sldId id="498" r:id="rId50"/>
    <p:sldId id="497" r:id="rId51"/>
    <p:sldId id="494" r:id="rId52"/>
    <p:sldId id="493" r:id="rId53"/>
    <p:sldId id="492" r:id="rId54"/>
    <p:sldId id="490" r:id="rId55"/>
    <p:sldId id="501" r:id="rId56"/>
    <p:sldId id="502" r:id="rId57"/>
    <p:sldId id="503" r:id="rId58"/>
    <p:sldId id="504" r:id="rId59"/>
    <p:sldId id="505" r:id="rId60"/>
    <p:sldId id="507" r:id="rId61"/>
    <p:sldId id="508" r:id="rId62"/>
    <p:sldId id="509" r:id="rId63"/>
    <p:sldId id="510" r:id="rId64"/>
    <p:sldId id="512" r:id="rId65"/>
    <p:sldId id="519" r:id="rId66"/>
    <p:sldId id="514" r:id="rId67"/>
    <p:sldId id="515" r:id="rId68"/>
    <p:sldId id="517" r:id="rId69"/>
    <p:sldId id="518" r:id="rId70"/>
    <p:sldId id="268" r:id="rId71"/>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CCBBAF67-5B8B-4EAD-AA53-78C80F738BF1}">
          <p14:sldIdLst>
            <p14:sldId id="256"/>
          </p14:sldIdLst>
        </p14:section>
        <p14:section name="Sezione senza titolo" id="{3EDD0359-A028-4D90-B0C0-EA2B49B30084}">
          <p14:sldIdLst>
            <p14:sldId id="472"/>
            <p14:sldId id="473"/>
            <p14:sldId id="356"/>
            <p14:sldId id="469"/>
            <p14:sldId id="470"/>
            <p14:sldId id="471"/>
            <p14:sldId id="327"/>
            <p14:sldId id="399"/>
            <p14:sldId id="428"/>
            <p14:sldId id="404"/>
            <p14:sldId id="430"/>
            <p14:sldId id="431"/>
            <p14:sldId id="432"/>
            <p14:sldId id="433"/>
            <p14:sldId id="434"/>
            <p14:sldId id="435"/>
            <p14:sldId id="436"/>
            <p14:sldId id="437"/>
            <p14:sldId id="429"/>
            <p14:sldId id="438"/>
            <p14:sldId id="439"/>
            <p14:sldId id="440"/>
            <p14:sldId id="441"/>
            <p14:sldId id="442"/>
            <p14:sldId id="474"/>
            <p14:sldId id="475"/>
            <p14:sldId id="476"/>
            <p14:sldId id="477"/>
            <p14:sldId id="478"/>
            <p14:sldId id="479"/>
            <p14:sldId id="480"/>
            <p14:sldId id="481"/>
            <p14:sldId id="482"/>
            <p14:sldId id="483"/>
            <p14:sldId id="484"/>
            <p14:sldId id="485"/>
            <p14:sldId id="486"/>
            <p14:sldId id="487"/>
            <p14:sldId id="488"/>
            <p14:sldId id="489"/>
            <p14:sldId id="496"/>
            <p14:sldId id="495"/>
            <p14:sldId id="499"/>
            <p14:sldId id="500"/>
            <p14:sldId id="498"/>
            <p14:sldId id="497"/>
            <p14:sldId id="494"/>
            <p14:sldId id="493"/>
            <p14:sldId id="492"/>
            <p14:sldId id="490"/>
            <p14:sldId id="501"/>
            <p14:sldId id="502"/>
            <p14:sldId id="503"/>
            <p14:sldId id="504"/>
            <p14:sldId id="505"/>
            <p14:sldId id="507"/>
            <p14:sldId id="508"/>
            <p14:sldId id="509"/>
            <p14:sldId id="510"/>
            <p14:sldId id="512"/>
            <p14:sldId id="519"/>
            <p14:sldId id="514"/>
            <p14:sldId id="515"/>
            <p14:sldId id="517"/>
            <p14:sldId id="518"/>
            <p14:sldId id="268"/>
          </p14:sldIdLst>
        </p14:section>
      </p14:sectionLst>
    </p:ext>
    <p:ext uri="{EFAFB233-063F-42B5-8137-9DF3F51BA10A}">
      <p15:sldGuideLst xmlns:p15="http://schemas.microsoft.com/office/powerpoint/2012/main">
        <p15:guide id="1" orient="horz" pos="913" userDrawn="1">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34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EC1EBB-E78B-436A-8AD9-BEF565A2AEF4}" v="103" dt="2025-09-12T15:00:54.8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618" autoAdjust="0"/>
    <p:restoredTop sz="90784" autoAdjust="0"/>
  </p:normalViewPr>
  <p:slideViewPr>
    <p:cSldViewPr snapToGrid="0" snapToObjects="1">
      <p:cViewPr varScale="1">
        <p:scale>
          <a:sx n="63" d="100"/>
          <a:sy n="63" d="100"/>
        </p:scale>
        <p:origin x="1598" y="278"/>
      </p:cViewPr>
      <p:guideLst>
        <p:guide orient="horz" pos="913"/>
        <p:guide pos="312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viewProps" Target="viewProps.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presProps" Target="presProps.xml"/><Relationship Id="rId78"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tableStyles" Target="tableStyle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onica Ponzellini" userId="14ee41c93f374f57" providerId="LiveId" clId="{0C4CB3CD-DF00-4073-B9F2-D3A3E98F2695}"/>
    <pc:docChg chg="undo redo custSel delSld modSld modSection">
      <pc:chgData name="Veronica Ponzellini" userId="14ee41c93f374f57" providerId="LiveId" clId="{0C4CB3CD-DF00-4073-B9F2-D3A3E98F2695}" dt="2024-06-06T11:31:26.298" v="2031" actId="20577"/>
      <pc:docMkLst>
        <pc:docMk/>
      </pc:docMkLst>
      <pc:sldChg chg="modSp mod">
        <pc:chgData name="Veronica Ponzellini" userId="14ee41c93f374f57" providerId="LiveId" clId="{0C4CB3CD-DF00-4073-B9F2-D3A3E98F2695}" dt="2024-06-06T11:17:12.861" v="1958" actId="123"/>
        <pc:sldMkLst>
          <pc:docMk/>
          <pc:sldMk cId="634661991" sldId="327"/>
        </pc:sldMkLst>
      </pc:sldChg>
      <pc:sldChg chg="modSp mod">
        <pc:chgData name="Veronica Ponzellini" userId="14ee41c93f374f57" providerId="LiveId" clId="{0C4CB3CD-DF00-4073-B9F2-D3A3E98F2695}" dt="2024-06-06T10:55:31.916" v="1754" actId="20577"/>
        <pc:sldMkLst>
          <pc:docMk/>
          <pc:sldMk cId="3006889038" sldId="356"/>
        </pc:sldMkLst>
      </pc:sldChg>
      <pc:sldChg chg="modSp mod">
        <pc:chgData name="Veronica Ponzellini" userId="14ee41c93f374f57" providerId="LiveId" clId="{0C4CB3CD-DF00-4073-B9F2-D3A3E98F2695}" dt="2024-06-06T11:17:26.352" v="1960" actId="120"/>
        <pc:sldMkLst>
          <pc:docMk/>
          <pc:sldMk cId="2407459504" sldId="399"/>
        </pc:sldMkLst>
      </pc:sldChg>
      <pc:sldChg chg="modSp mod">
        <pc:chgData name="Veronica Ponzellini" userId="14ee41c93f374f57" providerId="LiveId" clId="{0C4CB3CD-DF00-4073-B9F2-D3A3E98F2695}" dt="2024-06-06T11:17:37.967" v="1962" actId="120"/>
        <pc:sldMkLst>
          <pc:docMk/>
          <pc:sldMk cId="3179486962" sldId="428"/>
        </pc:sldMkLst>
      </pc:sldChg>
      <pc:sldChg chg="modSp mod">
        <pc:chgData name="Veronica Ponzellini" userId="14ee41c93f374f57" providerId="LiveId" clId="{0C4CB3CD-DF00-4073-B9F2-D3A3E98F2695}" dt="2024-06-06T11:25:22.624" v="1974" actId="20577"/>
        <pc:sldMkLst>
          <pc:docMk/>
          <pc:sldMk cId="2111166500" sldId="429"/>
        </pc:sldMkLst>
      </pc:sldChg>
      <pc:sldChg chg="modSp mod">
        <pc:chgData name="Veronica Ponzellini" userId="14ee41c93f374f57" providerId="LiveId" clId="{0C4CB3CD-DF00-4073-B9F2-D3A3E98F2695}" dt="2024-06-06T11:24:53.275" v="1973" actId="20577"/>
        <pc:sldMkLst>
          <pc:docMk/>
          <pc:sldMk cId="2853372139" sldId="433"/>
        </pc:sldMkLst>
      </pc:sldChg>
      <pc:sldChg chg="modSp mod">
        <pc:chgData name="Veronica Ponzellini" userId="14ee41c93f374f57" providerId="LiveId" clId="{0C4CB3CD-DF00-4073-B9F2-D3A3E98F2695}" dt="2024-06-06T11:18:11.163" v="1964" actId="123"/>
        <pc:sldMkLst>
          <pc:docMk/>
          <pc:sldMk cId="3367979046" sldId="434"/>
        </pc:sldMkLst>
      </pc:sldChg>
      <pc:sldChg chg="modSp mod">
        <pc:chgData name="Veronica Ponzellini" userId="14ee41c93f374f57" providerId="LiveId" clId="{0C4CB3CD-DF00-4073-B9F2-D3A3E98F2695}" dt="2024-06-06T11:18:26.931" v="1966" actId="123"/>
        <pc:sldMkLst>
          <pc:docMk/>
          <pc:sldMk cId="2732783246" sldId="435"/>
        </pc:sldMkLst>
      </pc:sldChg>
      <pc:sldChg chg="modSp mod">
        <pc:chgData name="Veronica Ponzellini" userId="14ee41c93f374f57" providerId="LiveId" clId="{0C4CB3CD-DF00-4073-B9F2-D3A3E98F2695}" dt="2024-06-06T11:18:34.415" v="1967" actId="123"/>
        <pc:sldMkLst>
          <pc:docMk/>
          <pc:sldMk cId="2735776874" sldId="436"/>
        </pc:sldMkLst>
      </pc:sldChg>
      <pc:sldChg chg="modSp mod">
        <pc:chgData name="Veronica Ponzellini" userId="14ee41c93f374f57" providerId="LiveId" clId="{0C4CB3CD-DF00-4073-B9F2-D3A3E98F2695}" dt="2024-06-06T10:35:59.506" v="1305" actId="5793"/>
        <pc:sldMkLst>
          <pc:docMk/>
          <pc:sldMk cId="1438656918" sldId="438"/>
        </pc:sldMkLst>
      </pc:sldChg>
      <pc:sldChg chg="modSp mod">
        <pc:chgData name="Veronica Ponzellini" userId="14ee41c93f374f57" providerId="LiveId" clId="{0C4CB3CD-DF00-4073-B9F2-D3A3E98F2695}" dt="2024-06-06T11:18:50.965" v="1968" actId="123"/>
        <pc:sldMkLst>
          <pc:docMk/>
          <pc:sldMk cId="1992321147" sldId="439"/>
        </pc:sldMkLst>
      </pc:sldChg>
      <pc:sldChg chg="modSp mod">
        <pc:chgData name="Veronica Ponzellini" userId="14ee41c93f374f57" providerId="LiveId" clId="{0C4CB3CD-DF00-4073-B9F2-D3A3E98F2695}" dt="2024-06-06T11:25:35.856" v="1975" actId="20577"/>
        <pc:sldMkLst>
          <pc:docMk/>
          <pc:sldMk cId="3381854044" sldId="440"/>
        </pc:sldMkLst>
      </pc:sldChg>
      <pc:sldChg chg="modSp mod">
        <pc:chgData name="Veronica Ponzellini" userId="14ee41c93f374f57" providerId="LiveId" clId="{0C4CB3CD-DF00-4073-B9F2-D3A3E98F2695}" dt="2024-06-06T09:21:22.926" v="44" actId="20577"/>
        <pc:sldMkLst>
          <pc:docMk/>
          <pc:sldMk cId="3991007119" sldId="441"/>
        </pc:sldMkLst>
      </pc:sldChg>
      <pc:sldChg chg="modSp mod">
        <pc:chgData name="Veronica Ponzellini" userId="14ee41c93f374f57" providerId="LiveId" clId="{0C4CB3CD-DF00-4073-B9F2-D3A3E98F2695}" dt="2024-06-06T11:25:43.966" v="1976" actId="20577"/>
        <pc:sldMkLst>
          <pc:docMk/>
          <pc:sldMk cId="3154692342" sldId="442"/>
        </pc:sldMkLst>
      </pc:sldChg>
      <pc:sldChg chg="modSp mod">
        <pc:chgData name="Veronica Ponzellini" userId="14ee41c93f374f57" providerId="LiveId" clId="{0C4CB3CD-DF00-4073-B9F2-D3A3E98F2695}" dt="2024-06-06T11:26:00.139" v="1979" actId="20577"/>
        <pc:sldMkLst>
          <pc:docMk/>
          <pc:sldMk cId="3657329647" sldId="443"/>
        </pc:sldMkLst>
      </pc:sldChg>
      <pc:sldChg chg="modSp mod">
        <pc:chgData name="Veronica Ponzellini" userId="14ee41c93f374f57" providerId="LiveId" clId="{0C4CB3CD-DF00-4073-B9F2-D3A3E98F2695}" dt="2024-06-06T11:26:06.529" v="1980" actId="20577"/>
        <pc:sldMkLst>
          <pc:docMk/>
          <pc:sldMk cId="284346626" sldId="444"/>
        </pc:sldMkLst>
      </pc:sldChg>
      <pc:sldChg chg="modSp mod">
        <pc:chgData name="Veronica Ponzellini" userId="14ee41c93f374f57" providerId="LiveId" clId="{0C4CB3CD-DF00-4073-B9F2-D3A3E98F2695}" dt="2024-06-06T10:57:14.799" v="1771" actId="20577"/>
        <pc:sldMkLst>
          <pc:docMk/>
          <pc:sldMk cId="4206878491" sldId="445"/>
        </pc:sldMkLst>
      </pc:sldChg>
      <pc:sldChg chg="modSp mod">
        <pc:chgData name="Veronica Ponzellini" userId="14ee41c93f374f57" providerId="LiveId" clId="{0C4CB3CD-DF00-4073-B9F2-D3A3E98F2695}" dt="2024-06-06T09:26:29.186" v="139" actId="20577"/>
        <pc:sldMkLst>
          <pc:docMk/>
          <pc:sldMk cId="1061948780" sldId="446"/>
        </pc:sldMkLst>
      </pc:sldChg>
      <pc:sldChg chg="modSp mod">
        <pc:chgData name="Veronica Ponzellini" userId="14ee41c93f374f57" providerId="LiveId" clId="{0C4CB3CD-DF00-4073-B9F2-D3A3E98F2695}" dt="2024-06-06T09:27:25.503" v="160" actId="20577"/>
        <pc:sldMkLst>
          <pc:docMk/>
          <pc:sldMk cId="2303799850" sldId="447"/>
        </pc:sldMkLst>
      </pc:sldChg>
      <pc:sldChg chg="modSp mod">
        <pc:chgData name="Veronica Ponzellini" userId="14ee41c93f374f57" providerId="LiveId" clId="{0C4CB3CD-DF00-4073-B9F2-D3A3E98F2695}" dt="2024-06-06T09:29:15.197" v="187" actId="20577"/>
        <pc:sldMkLst>
          <pc:docMk/>
          <pc:sldMk cId="3201087726" sldId="448"/>
        </pc:sldMkLst>
      </pc:sldChg>
      <pc:sldChg chg="modSp mod">
        <pc:chgData name="Veronica Ponzellini" userId="14ee41c93f374f57" providerId="LiveId" clId="{0C4CB3CD-DF00-4073-B9F2-D3A3E98F2695}" dt="2024-06-06T11:19:28.874" v="1969" actId="123"/>
        <pc:sldMkLst>
          <pc:docMk/>
          <pc:sldMk cId="494466450" sldId="449"/>
        </pc:sldMkLst>
      </pc:sldChg>
      <pc:sldChg chg="modSp mod">
        <pc:chgData name="Veronica Ponzellini" userId="14ee41c93f374f57" providerId="LiveId" clId="{0C4CB3CD-DF00-4073-B9F2-D3A3E98F2695}" dt="2024-06-06T11:31:26.298" v="2031" actId="20577"/>
        <pc:sldMkLst>
          <pc:docMk/>
          <pc:sldMk cId="2226809161" sldId="450"/>
        </pc:sldMkLst>
      </pc:sldChg>
      <pc:sldChg chg="modSp mod">
        <pc:chgData name="Veronica Ponzellini" userId="14ee41c93f374f57" providerId="LiveId" clId="{0C4CB3CD-DF00-4073-B9F2-D3A3E98F2695}" dt="2024-06-06T11:26:27.997" v="1981" actId="5793"/>
        <pc:sldMkLst>
          <pc:docMk/>
          <pc:sldMk cId="787899885" sldId="451"/>
        </pc:sldMkLst>
      </pc:sldChg>
      <pc:sldChg chg="modSp mod">
        <pc:chgData name="Veronica Ponzellini" userId="14ee41c93f374f57" providerId="LiveId" clId="{0C4CB3CD-DF00-4073-B9F2-D3A3E98F2695}" dt="2024-06-06T10:41:08.524" v="1335" actId="20577"/>
        <pc:sldMkLst>
          <pc:docMk/>
          <pc:sldMk cId="4175055447" sldId="452"/>
        </pc:sldMkLst>
      </pc:sldChg>
      <pc:sldChg chg="modSp mod">
        <pc:chgData name="Veronica Ponzellini" userId="14ee41c93f374f57" providerId="LiveId" clId="{0C4CB3CD-DF00-4073-B9F2-D3A3E98F2695}" dt="2024-06-06T11:26:39.309" v="1982" actId="5793"/>
        <pc:sldMkLst>
          <pc:docMk/>
          <pc:sldMk cId="1682701929" sldId="453"/>
        </pc:sldMkLst>
      </pc:sldChg>
      <pc:sldChg chg="modSp mod">
        <pc:chgData name="Veronica Ponzellini" userId="14ee41c93f374f57" providerId="LiveId" clId="{0C4CB3CD-DF00-4073-B9F2-D3A3E98F2695}" dt="2024-06-06T10:17:53.462" v="931" actId="255"/>
        <pc:sldMkLst>
          <pc:docMk/>
          <pc:sldMk cId="746104621" sldId="454"/>
        </pc:sldMkLst>
      </pc:sldChg>
      <pc:sldChg chg="modSp mod">
        <pc:chgData name="Veronica Ponzellini" userId="14ee41c93f374f57" providerId="LiveId" clId="{0C4CB3CD-DF00-4073-B9F2-D3A3E98F2695}" dt="2024-06-06T11:11:30.696" v="1916" actId="207"/>
        <pc:sldMkLst>
          <pc:docMk/>
          <pc:sldMk cId="842907926" sldId="455"/>
        </pc:sldMkLst>
      </pc:sldChg>
      <pc:sldChg chg="modSp mod">
        <pc:chgData name="Veronica Ponzellini" userId="14ee41c93f374f57" providerId="LiveId" clId="{0C4CB3CD-DF00-4073-B9F2-D3A3E98F2695}" dt="2024-06-06T11:28:14.249" v="1996" actId="5793"/>
        <pc:sldMkLst>
          <pc:docMk/>
          <pc:sldMk cId="4016512691" sldId="456"/>
        </pc:sldMkLst>
      </pc:sldChg>
      <pc:sldChg chg="modSp mod">
        <pc:chgData name="Veronica Ponzellini" userId="14ee41c93f374f57" providerId="LiveId" clId="{0C4CB3CD-DF00-4073-B9F2-D3A3E98F2695}" dt="2024-06-06T11:28:03.904" v="1993" actId="5793"/>
        <pc:sldMkLst>
          <pc:docMk/>
          <pc:sldMk cId="810506624" sldId="457"/>
        </pc:sldMkLst>
      </pc:sldChg>
      <pc:sldChg chg="delSp modSp del mod">
        <pc:chgData name="Veronica Ponzellini" userId="14ee41c93f374f57" providerId="LiveId" clId="{0C4CB3CD-DF00-4073-B9F2-D3A3E98F2695}" dt="2024-06-06T10:19:16.345" v="949" actId="2696"/>
        <pc:sldMkLst>
          <pc:docMk/>
          <pc:sldMk cId="217643006" sldId="458"/>
        </pc:sldMkLst>
      </pc:sldChg>
      <pc:sldChg chg="modSp mod">
        <pc:chgData name="Veronica Ponzellini" userId="14ee41c93f374f57" providerId="LiveId" clId="{0C4CB3CD-DF00-4073-B9F2-D3A3E98F2695}" dt="2024-06-06T11:28:48.313" v="2009" actId="20577"/>
        <pc:sldMkLst>
          <pc:docMk/>
          <pc:sldMk cId="103355522" sldId="459"/>
        </pc:sldMkLst>
      </pc:sldChg>
      <pc:sldChg chg="modSp mod">
        <pc:chgData name="Veronica Ponzellini" userId="14ee41c93f374f57" providerId="LiveId" clId="{0C4CB3CD-DF00-4073-B9F2-D3A3E98F2695}" dt="2024-06-06T11:12:17.359" v="1923" actId="207"/>
        <pc:sldMkLst>
          <pc:docMk/>
          <pc:sldMk cId="3062444603" sldId="460"/>
        </pc:sldMkLst>
      </pc:sldChg>
      <pc:sldChg chg="modSp mod">
        <pc:chgData name="Veronica Ponzellini" userId="14ee41c93f374f57" providerId="LiveId" clId="{0C4CB3CD-DF00-4073-B9F2-D3A3E98F2695}" dt="2024-06-06T11:29:20.159" v="2017" actId="20577"/>
        <pc:sldMkLst>
          <pc:docMk/>
          <pc:sldMk cId="1395379288" sldId="461"/>
        </pc:sldMkLst>
      </pc:sldChg>
      <pc:sldChg chg="modSp mod">
        <pc:chgData name="Veronica Ponzellini" userId="14ee41c93f374f57" providerId="LiveId" clId="{0C4CB3CD-DF00-4073-B9F2-D3A3E98F2695}" dt="2024-06-06T11:12:39.424" v="1925" actId="255"/>
        <pc:sldMkLst>
          <pc:docMk/>
          <pc:sldMk cId="2102636749" sldId="462"/>
        </pc:sldMkLst>
      </pc:sldChg>
      <pc:sldChg chg="modSp mod">
        <pc:chgData name="Veronica Ponzellini" userId="14ee41c93f374f57" providerId="LiveId" clId="{0C4CB3CD-DF00-4073-B9F2-D3A3E98F2695}" dt="2024-06-06T10:23:52.919" v="1073" actId="20577"/>
        <pc:sldMkLst>
          <pc:docMk/>
          <pc:sldMk cId="796397324" sldId="463"/>
        </pc:sldMkLst>
      </pc:sldChg>
      <pc:sldChg chg="modSp mod">
        <pc:chgData name="Veronica Ponzellini" userId="14ee41c93f374f57" providerId="LiveId" clId="{0C4CB3CD-DF00-4073-B9F2-D3A3E98F2695}" dt="2024-06-06T11:29:41.687" v="2019" actId="20577"/>
        <pc:sldMkLst>
          <pc:docMk/>
          <pc:sldMk cId="1607759395" sldId="464"/>
        </pc:sldMkLst>
      </pc:sldChg>
      <pc:sldChg chg="modSp mod">
        <pc:chgData name="Veronica Ponzellini" userId="14ee41c93f374f57" providerId="LiveId" clId="{0C4CB3CD-DF00-4073-B9F2-D3A3E98F2695}" dt="2024-06-06T11:20:22.514" v="1970" actId="120"/>
        <pc:sldMkLst>
          <pc:docMk/>
          <pc:sldMk cId="459560623" sldId="465"/>
        </pc:sldMkLst>
      </pc:sldChg>
      <pc:sldChg chg="modSp mod">
        <pc:chgData name="Veronica Ponzellini" userId="14ee41c93f374f57" providerId="LiveId" clId="{0C4CB3CD-DF00-4073-B9F2-D3A3E98F2695}" dt="2024-06-06T11:30:06.944" v="2020" actId="5793"/>
        <pc:sldMkLst>
          <pc:docMk/>
          <pc:sldMk cId="3314902548" sldId="466"/>
        </pc:sldMkLst>
      </pc:sldChg>
      <pc:sldChg chg="modSp mod">
        <pc:chgData name="Veronica Ponzellini" userId="14ee41c93f374f57" providerId="LiveId" clId="{0C4CB3CD-DF00-4073-B9F2-D3A3E98F2695}" dt="2024-06-06T11:14:11.145" v="1937" actId="113"/>
        <pc:sldMkLst>
          <pc:docMk/>
          <pc:sldMk cId="2018482845" sldId="467"/>
        </pc:sldMkLst>
      </pc:sldChg>
      <pc:sldChg chg="modSp mod">
        <pc:chgData name="Veronica Ponzellini" userId="14ee41c93f374f57" providerId="LiveId" clId="{0C4CB3CD-DF00-4073-B9F2-D3A3E98F2695}" dt="2024-06-06T11:13:50.323" v="1933" actId="113"/>
        <pc:sldMkLst>
          <pc:docMk/>
          <pc:sldMk cId="2156802429" sldId="468"/>
        </pc:sldMkLst>
      </pc:sldChg>
    </pc:docChg>
  </pc:docChgLst>
  <pc:docChgLst>
    <pc:chgData name="Veronica Ponzellini" userId="14ee41c93f374f57" providerId="LiveId" clId="{C6619D82-E995-4F24-A1F5-594ADDB6A099}"/>
    <pc:docChg chg="undo redo custSel addSld delSld modSld addSection delSection modSection">
      <pc:chgData name="Veronica Ponzellini" userId="14ee41c93f374f57" providerId="LiveId" clId="{C6619D82-E995-4F24-A1F5-594ADDB6A099}" dt="2025-09-12T15:17:19.851" v="2261" actId="20577"/>
      <pc:docMkLst>
        <pc:docMk/>
      </pc:docMkLst>
      <pc:sldChg chg="modSp mod">
        <pc:chgData name="Veronica Ponzellini" userId="14ee41c93f374f57" providerId="LiveId" clId="{C6619D82-E995-4F24-A1F5-594ADDB6A099}" dt="2025-09-12T13:31:39.313" v="1271" actId="20577"/>
        <pc:sldMkLst>
          <pc:docMk/>
          <pc:sldMk cId="4212624119" sldId="256"/>
        </pc:sldMkLst>
        <pc:spChg chg="mod">
          <ac:chgData name="Veronica Ponzellini" userId="14ee41c93f374f57" providerId="LiveId" clId="{C6619D82-E995-4F24-A1F5-594ADDB6A099}" dt="2025-09-12T13:31:39.313" v="1271" actId="20577"/>
          <ac:spMkLst>
            <pc:docMk/>
            <pc:sldMk cId="4212624119" sldId="256"/>
            <ac:spMk id="4" creationId="{850127D2-187C-8E42-908E-8A80767F3C9E}"/>
          </ac:spMkLst>
        </pc:spChg>
      </pc:sldChg>
      <pc:sldChg chg="modSp mod">
        <pc:chgData name="Veronica Ponzellini" userId="14ee41c93f374f57" providerId="LiveId" clId="{C6619D82-E995-4F24-A1F5-594ADDB6A099}" dt="2025-09-12T14:54:15.767" v="2165" actId="114"/>
        <pc:sldMkLst>
          <pc:docMk/>
          <pc:sldMk cId="634661991" sldId="327"/>
        </pc:sldMkLst>
        <pc:spChg chg="mod">
          <ac:chgData name="Veronica Ponzellini" userId="14ee41c93f374f57" providerId="LiveId" clId="{C6619D82-E995-4F24-A1F5-594ADDB6A099}" dt="2025-09-12T14:54:15.767" v="2165" actId="114"/>
          <ac:spMkLst>
            <pc:docMk/>
            <pc:sldMk cId="634661991" sldId="327"/>
            <ac:spMk id="5" creationId="{6BA81907-770B-B642-99A2-8AB832A027F5}"/>
          </ac:spMkLst>
        </pc:spChg>
        <pc:spChg chg="mod">
          <ac:chgData name="Veronica Ponzellini" userId="14ee41c93f374f57" providerId="LiveId" clId="{C6619D82-E995-4F24-A1F5-594ADDB6A099}" dt="2025-09-12T13:22:27.621" v="955"/>
          <ac:spMkLst>
            <pc:docMk/>
            <pc:sldMk cId="634661991" sldId="327"/>
            <ac:spMk id="8" creationId="{DA882EDB-4E0C-2462-9BC5-2DD586C5B014}"/>
          </ac:spMkLst>
        </pc:spChg>
      </pc:sldChg>
      <pc:sldChg chg="modSp mod">
        <pc:chgData name="Veronica Ponzellini" userId="14ee41c93f374f57" providerId="LiveId" clId="{C6619D82-E995-4F24-A1F5-594ADDB6A099}" dt="2025-09-12T15:12:17.852" v="2240" actId="255"/>
        <pc:sldMkLst>
          <pc:docMk/>
          <pc:sldMk cId="3006889038" sldId="356"/>
        </pc:sldMkLst>
        <pc:spChg chg="mod">
          <ac:chgData name="Veronica Ponzellini" userId="14ee41c93f374f57" providerId="LiveId" clId="{C6619D82-E995-4F24-A1F5-594ADDB6A099}" dt="2025-09-12T15:12:17.852" v="2240" actId="255"/>
          <ac:spMkLst>
            <pc:docMk/>
            <pc:sldMk cId="3006889038" sldId="356"/>
            <ac:spMk id="5" creationId="{6BA81907-770B-B642-99A2-8AB832A027F5}"/>
          </ac:spMkLst>
        </pc:spChg>
        <pc:spChg chg="mod">
          <ac:chgData name="Veronica Ponzellini" userId="14ee41c93f374f57" providerId="LiveId" clId="{C6619D82-E995-4F24-A1F5-594ADDB6A099}" dt="2025-09-12T13:21:55.830" v="945"/>
          <ac:spMkLst>
            <pc:docMk/>
            <pc:sldMk cId="3006889038" sldId="356"/>
            <ac:spMk id="7" creationId="{863BDE5C-4975-C5B6-B68F-6E795ED1E61A}"/>
          </ac:spMkLst>
        </pc:spChg>
      </pc:sldChg>
      <pc:sldChg chg="modSp mod">
        <pc:chgData name="Veronica Ponzellini" userId="14ee41c93f374f57" providerId="LiveId" clId="{C6619D82-E995-4F24-A1F5-594ADDB6A099}" dt="2025-09-12T13:22:41.023" v="958"/>
        <pc:sldMkLst>
          <pc:docMk/>
          <pc:sldMk cId="2407459504" sldId="399"/>
        </pc:sldMkLst>
        <pc:spChg chg="mod">
          <ac:chgData name="Veronica Ponzellini" userId="14ee41c93f374f57" providerId="LiveId" clId="{C6619D82-E995-4F24-A1F5-594ADDB6A099}" dt="2025-09-09T14:08:43.261" v="289" actId="255"/>
          <ac:spMkLst>
            <pc:docMk/>
            <pc:sldMk cId="2407459504" sldId="399"/>
            <ac:spMk id="5" creationId="{6BA81907-770B-B642-99A2-8AB832A027F5}"/>
          </ac:spMkLst>
        </pc:spChg>
        <pc:spChg chg="mod">
          <ac:chgData name="Veronica Ponzellini" userId="14ee41c93f374f57" providerId="LiveId" clId="{C6619D82-E995-4F24-A1F5-594ADDB6A099}" dt="2025-09-12T13:22:41.023" v="958"/>
          <ac:spMkLst>
            <pc:docMk/>
            <pc:sldMk cId="2407459504" sldId="399"/>
            <ac:spMk id="6" creationId="{926E59DD-E95A-D2B9-CAAE-E70B1688D42E}"/>
          </ac:spMkLst>
        </pc:spChg>
      </pc:sldChg>
      <pc:sldChg chg="modSp mod">
        <pc:chgData name="Veronica Ponzellini" userId="14ee41c93f374f57" providerId="LiveId" clId="{C6619D82-E995-4F24-A1F5-594ADDB6A099}" dt="2025-09-12T13:22:56.640" v="962"/>
        <pc:sldMkLst>
          <pc:docMk/>
          <pc:sldMk cId="4229183147" sldId="404"/>
        </pc:sldMkLst>
        <pc:spChg chg="mod">
          <ac:chgData name="Veronica Ponzellini" userId="14ee41c93f374f57" providerId="LiveId" clId="{C6619D82-E995-4F24-A1F5-594ADDB6A099}" dt="2025-09-09T14:10:09.869" v="299" actId="20577"/>
          <ac:spMkLst>
            <pc:docMk/>
            <pc:sldMk cId="4229183147" sldId="404"/>
            <ac:spMk id="5" creationId="{6BA81907-770B-B642-99A2-8AB832A027F5}"/>
          </ac:spMkLst>
        </pc:spChg>
        <pc:spChg chg="mod">
          <ac:chgData name="Veronica Ponzellini" userId="14ee41c93f374f57" providerId="LiveId" clId="{C6619D82-E995-4F24-A1F5-594ADDB6A099}" dt="2025-09-12T13:22:56.640" v="962"/>
          <ac:spMkLst>
            <pc:docMk/>
            <pc:sldMk cId="4229183147" sldId="404"/>
            <ac:spMk id="8" creationId="{DA882EDB-4E0C-2462-9BC5-2DD586C5B014}"/>
          </ac:spMkLst>
        </pc:spChg>
      </pc:sldChg>
      <pc:sldChg chg="modSp mod">
        <pc:chgData name="Veronica Ponzellini" userId="14ee41c93f374f57" providerId="LiveId" clId="{C6619D82-E995-4F24-A1F5-594ADDB6A099}" dt="2025-09-12T13:22:48.741" v="960"/>
        <pc:sldMkLst>
          <pc:docMk/>
          <pc:sldMk cId="3179486962" sldId="428"/>
        </pc:sldMkLst>
        <pc:spChg chg="mod">
          <ac:chgData name="Veronica Ponzellini" userId="14ee41c93f374f57" providerId="LiveId" clId="{C6619D82-E995-4F24-A1F5-594ADDB6A099}" dt="2025-09-09T14:09:19.974" v="292" actId="20577"/>
          <ac:spMkLst>
            <pc:docMk/>
            <pc:sldMk cId="3179486962" sldId="428"/>
            <ac:spMk id="5" creationId="{6BA81907-770B-B642-99A2-8AB832A027F5}"/>
          </ac:spMkLst>
        </pc:spChg>
        <pc:spChg chg="mod">
          <ac:chgData name="Veronica Ponzellini" userId="14ee41c93f374f57" providerId="LiveId" clId="{C6619D82-E995-4F24-A1F5-594ADDB6A099}" dt="2025-09-12T13:22:48.741" v="960"/>
          <ac:spMkLst>
            <pc:docMk/>
            <pc:sldMk cId="3179486962" sldId="428"/>
            <ac:spMk id="6" creationId="{926E59DD-E95A-D2B9-CAAE-E70B1688D42E}"/>
          </ac:spMkLst>
        </pc:spChg>
      </pc:sldChg>
      <pc:sldChg chg="modSp mod">
        <pc:chgData name="Veronica Ponzellini" userId="14ee41c93f374f57" providerId="LiveId" clId="{C6619D82-E995-4F24-A1F5-594ADDB6A099}" dt="2025-09-12T13:24:17.290" v="986"/>
        <pc:sldMkLst>
          <pc:docMk/>
          <pc:sldMk cId="2111166500" sldId="429"/>
        </pc:sldMkLst>
        <pc:spChg chg="mod">
          <ac:chgData name="Veronica Ponzellini" userId="14ee41c93f374f57" providerId="LiveId" clId="{C6619D82-E995-4F24-A1F5-594ADDB6A099}" dt="2025-09-09T14:42:07.172" v="571" actId="20577"/>
          <ac:spMkLst>
            <pc:docMk/>
            <pc:sldMk cId="2111166500" sldId="429"/>
            <ac:spMk id="7" creationId="{78A3F5CF-2ED4-AAC2-5007-81A9C3FF7901}"/>
          </ac:spMkLst>
        </pc:spChg>
        <pc:spChg chg="mod">
          <ac:chgData name="Veronica Ponzellini" userId="14ee41c93f374f57" providerId="LiveId" clId="{C6619D82-E995-4F24-A1F5-594ADDB6A099}" dt="2025-09-12T13:24:17.290" v="986"/>
          <ac:spMkLst>
            <pc:docMk/>
            <pc:sldMk cId="2111166500" sldId="429"/>
            <ac:spMk id="8" creationId="{DA882EDB-4E0C-2462-9BC5-2DD586C5B014}"/>
          </ac:spMkLst>
        </pc:spChg>
      </pc:sldChg>
      <pc:sldChg chg="modSp mod">
        <pc:chgData name="Veronica Ponzellini" userId="14ee41c93f374f57" providerId="LiveId" clId="{C6619D82-E995-4F24-A1F5-594ADDB6A099}" dt="2025-09-12T13:23:07.704" v="965"/>
        <pc:sldMkLst>
          <pc:docMk/>
          <pc:sldMk cId="2878357741" sldId="430"/>
        </pc:sldMkLst>
        <pc:spChg chg="mod">
          <ac:chgData name="Veronica Ponzellini" userId="14ee41c93f374f57" providerId="LiveId" clId="{C6619D82-E995-4F24-A1F5-594ADDB6A099}" dt="2025-09-09T14:10:41.869" v="307" actId="20577"/>
          <ac:spMkLst>
            <pc:docMk/>
            <pc:sldMk cId="2878357741" sldId="430"/>
            <ac:spMk id="5" creationId="{6BA81907-770B-B642-99A2-8AB832A027F5}"/>
          </ac:spMkLst>
        </pc:spChg>
        <pc:spChg chg="mod">
          <ac:chgData name="Veronica Ponzellini" userId="14ee41c93f374f57" providerId="LiveId" clId="{C6619D82-E995-4F24-A1F5-594ADDB6A099}" dt="2025-09-12T13:23:07.704" v="965"/>
          <ac:spMkLst>
            <pc:docMk/>
            <pc:sldMk cId="2878357741" sldId="430"/>
            <ac:spMk id="8" creationId="{DA882EDB-4E0C-2462-9BC5-2DD586C5B014}"/>
          </ac:spMkLst>
        </pc:spChg>
      </pc:sldChg>
      <pc:sldChg chg="modSp mod">
        <pc:chgData name="Veronica Ponzellini" userId="14ee41c93f374f57" providerId="LiveId" clId="{C6619D82-E995-4F24-A1F5-594ADDB6A099}" dt="2025-09-12T13:23:20.322" v="969"/>
        <pc:sldMkLst>
          <pc:docMk/>
          <pc:sldMk cId="2194934506" sldId="431"/>
        </pc:sldMkLst>
        <pc:spChg chg="mod">
          <ac:chgData name="Veronica Ponzellini" userId="14ee41c93f374f57" providerId="LiveId" clId="{C6619D82-E995-4F24-A1F5-594ADDB6A099}" dt="2025-09-09T14:12:14.372" v="316" actId="207"/>
          <ac:spMkLst>
            <pc:docMk/>
            <pc:sldMk cId="2194934506" sldId="431"/>
            <ac:spMk id="5" creationId="{6BA81907-770B-B642-99A2-8AB832A027F5}"/>
          </ac:spMkLst>
        </pc:spChg>
        <pc:spChg chg="mod">
          <ac:chgData name="Veronica Ponzellini" userId="14ee41c93f374f57" providerId="LiveId" clId="{C6619D82-E995-4F24-A1F5-594ADDB6A099}" dt="2025-09-12T13:23:20.322" v="969"/>
          <ac:spMkLst>
            <pc:docMk/>
            <pc:sldMk cId="2194934506" sldId="431"/>
            <ac:spMk id="8" creationId="{DA882EDB-4E0C-2462-9BC5-2DD586C5B014}"/>
          </ac:spMkLst>
        </pc:spChg>
      </pc:sldChg>
      <pc:sldChg chg="modSp mod">
        <pc:chgData name="Veronica Ponzellini" userId="14ee41c93f374f57" providerId="LiveId" clId="{C6619D82-E995-4F24-A1F5-594ADDB6A099}" dt="2025-09-12T14:52:13.230" v="2160" actId="20577"/>
        <pc:sldMkLst>
          <pc:docMk/>
          <pc:sldMk cId="2778636361" sldId="432"/>
        </pc:sldMkLst>
        <pc:spChg chg="mod">
          <ac:chgData name="Veronica Ponzellini" userId="14ee41c93f374f57" providerId="LiveId" clId="{C6619D82-E995-4F24-A1F5-594ADDB6A099}" dt="2025-09-12T14:52:13.230" v="2160" actId="20577"/>
          <ac:spMkLst>
            <pc:docMk/>
            <pc:sldMk cId="2778636361" sldId="432"/>
            <ac:spMk id="5" creationId="{6BA81907-770B-B642-99A2-8AB832A027F5}"/>
          </ac:spMkLst>
        </pc:spChg>
        <pc:spChg chg="mod">
          <ac:chgData name="Veronica Ponzellini" userId="14ee41c93f374f57" providerId="LiveId" clId="{C6619D82-E995-4F24-A1F5-594ADDB6A099}" dt="2025-09-12T13:23:29.848" v="974"/>
          <ac:spMkLst>
            <pc:docMk/>
            <pc:sldMk cId="2778636361" sldId="432"/>
            <ac:spMk id="8" creationId="{DA882EDB-4E0C-2462-9BC5-2DD586C5B014}"/>
          </ac:spMkLst>
        </pc:spChg>
      </pc:sldChg>
      <pc:sldChg chg="modSp mod">
        <pc:chgData name="Veronica Ponzellini" userId="14ee41c93f374f57" providerId="LiveId" clId="{C6619D82-E995-4F24-A1F5-594ADDB6A099}" dt="2025-09-12T13:23:39.116" v="976"/>
        <pc:sldMkLst>
          <pc:docMk/>
          <pc:sldMk cId="2853372139" sldId="433"/>
        </pc:sldMkLst>
        <pc:spChg chg="mod">
          <ac:chgData name="Veronica Ponzellini" userId="14ee41c93f374f57" providerId="LiveId" clId="{C6619D82-E995-4F24-A1F5-594ADDB6A099}" dt="2025-09-09T14:14:25.256" v="337" actId="121"/>
          <ac:spMkLst>
            <pc:docMk/>
            <pc:sldMk cId="2853372139" sldId="433"/>
            <ac:spMk id="5" creationId="{6BA81907-770B-B642-99A2-8AB832A027F5}"/>
          </ac:spMkLst>
        </pc:spChg>
        <pc:spChg chg="mod">
          <ac:chgData name="Veronica Ponzellini" userId="14ee41c93f374f57" providerId="LiveId" clId="{C6619D82-E995-4F24-A1F5-594ADDB6A099}" dt="2025-09-12T13:23:39.116" v="976"/>
          <ac:spMkLst>
            <pc:docMk/>
            <pc:sldMk cId="2853372139" sldId="433"/>
            <ac:spMk id="8" creationId="{DA882EDB-4E0C-2462-9BC5-2DD586C5B014}"/>
          </ac:spMkLst>
        </pc:spChg>
      </pc:sldChg>
      <pc:sldChg chg="modSp mod">
        <pc:chgData name="Veronica Ponzellini" userId="14ee41c93f374f57" providerId="LiveId" clId="{C6619D82-E995-4F24-A1F5-594ADDB6A099}" dt="2025-09-12T13:23:48.219" v="978"/>
        <pc:sldMkLst>
          <pc:docMk/>
          <pc:sldMk cId="3367979046" sldId="434"/>
        </pc:sldMkLst>
        <pc:spChg chg="mod">
          <ac:chgData name="Veronica Ponzellini" userId="14ee41c93f374f57" providerId="LiveId" clId="{C6619D82-E995-4F24-A1F5-594ADDB6A099}" dt="2025-09-09T14:15:31.273" v="341" actId="255"/>
          <ac:spMkLst>
            <pc:docMk/>
            <pc:sldMk cId="3367979046" sldId="434"/>
            <ac:spMk id="5" creationId="{6BA81907-770B-B642-99A2-8AB832A027F5}"/>
          </ac:spMkLst>
        </pc:spChg>
        <pc:spChg chg="mod">
          <ac:chgData name="Veronica Ponzellini" userId="14ee41c93f374f57" providerId="LiveId" clId="{C6619D82-E995-4F24-A1F5-594ADDB6A099}" dt="2025-09-12T13:23:48.219" v="978"/>
          <ac:spMkLst>
            <pc:docMk/>
            <pc:sldMk cId="3367979046" sldId="434"/>
            <ac:spMk id="8" creationId="{DA882EDB-4E0C-2462-9BC5-2DD586C5B014}"/>
          </ac:spMkLst>
        </pc:spChg>
      </pc:sldChg>
      <pc:sldChg chg="modSp mod">
        <pc:chgData name="Veronica Ponzellini" userId="14ee41c93f374f57" providerId="LiveId" clId="{C6619D82-E995-4F24-A1F5-594ADDB6A099}" dt="2025-09-12T13:23:58.243" v="980"/>
        <pc:sldMkLst>
          <pc:docMk/>
          <pc:sldMk cId="2732783246" sldId="435"/>
        </pc:sldMkLst>
        <pc:spChg chg="mod">
          <ac:chgData name="Veronica Ponzellini" userId="14ee41c93f374f57" providerId="LiveId" clId="{C6619D82-E995-4F24-A1F5-594ADDB6A099}" dt="2025-09-09T14:18:40.156" v="488" actId="207"/>
          <ac:spMkLst>
            <pc:docMk/>
            <pc:sldMk cId="2732783246" sldId="435"/>
            <ac:spMk id="5" creationId="{6BA81907-770B-B642-99A2-8AB832A027F5}"/>
          </ac:spMkLst>
        </pc:spChg>
        <pc:spChg chg="mod">
          <ac:chgData name="Veronica Ponzellini" userId="14ee41c93f374f57" providerId="LiveId" clId="{C6619D82-E995-4F24-A1F5-594ADDB6A099}" dt="2025-09-12T13:23:58.243" v="980"/>
          <ac:spMkLst>
            <pc:docMk/>
            <pc:sldMk cId="2732783246" sldId="435"/>
            <ac:spMk id="8" creationId="{DA882EDB-4E0C-2462-9BC5-2DD586C5B014}"/>
          </ac:spMkLst>
        </pc:spChg>
      </pc:sldChg>
      <pc:sldChg chg="addSp delSp modSp mod">
        <pc:chgData name="Veronica Ponzellini" userId="14ee41c93f374f57" providerId="LiveId" clId="{C6619D82-E995-4F24-A1F5-594ADDB6A099}" dt="2025-09-12T15:13:04.977" v="2243" actId="20577"/>
        <pc:sldMkLst>
          <pc:docMk/>
          <pc:sldMk cId="2735776874" sldId="436"/>
        </pc:sldMkLst>
        <pc:spChg chg="add mod">
          <ac:chgData name="Veronica Ponzellini" userId="14ee41c93f374f57" providerId="LiveId" clId="{C6619D82-E995-4F24-A1F5-594ADDB6A099}" dt="2025-09-12T15:13:04.977" v="2243" actId="20577"/>
          <ac:spMkLst>
            <pc:docMk/>
            <pc:sldMk cId="2735776874" sldId="436"/>
            <ac:spMk id="6" creationId="{D7FC6795-CCCF-BA1C-E138-8FA86748C68C}"/>
          </ac:spMkLst>
        </pc:spChg>
        <pc:spChg chg="mod">
          <ac:chgData name="Veronica Ponzellini" userId="14ee41c93f374f57" providerId="LiveId" clId="{C6619D82-E995-4F24-A1F5-594ADDB6A099}" dt="2025-09-12T13:24:05.955" v="982"/>
          <ac:spMkLst>
            <pc:docMk/>
            <pc:sldMk cId="2735776874" sldId="436"/>
            <ac:spMk id="8" creationId="{DA882EDB-4E0C-2462-9BC5-2DD586C5B014}"/>
          </ac:spMkLst>
        </pc:spChg>
      </pc:sldChg>
      <pc:sldChg chg="modSp mod">
        <pc:chgData name="Veronica Ponzellini" userId="14ee41c93f374f57" providerId="LiveId" clId="{C6619D82-E995-4F24-A1F5-594ADDB6A099}" dt="2025-09-12T13:24:11.321" v="984"/>
        <pc:sldMkLst>
          <pc:docMk/>
          <pc:sldMk cId="687817300" sldId="437"/>
        </pc:sldMkLst>
        <pc:spChg chg="mod">
          <ac:chgData name="Veronica Ponzellini" userId="14ee41c93f374f57" providerId="LiveId" clId="{C6619D82-E995-4F24-A1F5-594ADDB6A099}" dt="2025-09-09T14:20:58.233" v="502" actId="20577"/>
          <ac:spMkLst>
            <pc:docMk/>
            <pc:sldMk cId="687817300" sldId="437"/>
            <ac:spMk id="5" creationId="{6BA81907-770B-B642-99A2-8AB832A027F5}"/>
          </ac:spMkLst>
        </pc:spChg>
        <pc:spChg chg="mod">
          <ac:chgData name="Veronica Ponzellini" userId="14ee41c93f374f57" providerId="LiveId" clId="{C6619D82-E995-4F24-A1F5-594ADDB6A099}" dt="2025-09-12T13:24:11.321" v="984"/>
          <ac:spMkLst>
            <pc:docMk/>
            <pc:sldMk cId="687817300" sldId="437"/>
            <ac:spMk id="8" creationId="{DA882EDB-4E0C-2462-9BC5-2DD586C5B014}"/>
          </ac:spMkLst>
        </pc:spChg>
      </pc:sldChg>
      <pc:sldChg chg="addSp delSp modSp mod">
        <pc:chgData name="Veronica Ponzellini" userId="14ee41c93f374f57" providerId="LiveId" clId="{C6619D82-E995-4F24-A1F5-594ADDB6A099}" dt="2025-09-12T15:13:23.010" v="2246" actId="20577"/>
        <pc:sldMkLst>
          <pc:docMk/>
          <pc:sldMk cId="1438656918" sldId="438"/>
        </pc:sldMkLst>
        <pc:spChg chg="add del mod">
          <ac:chgData name="Veronica Ponzellini" userId="14ee41c93f374f57" providerId="LiveId" clId="{C6619D82-E995-4F24-A1F5-594ADDB6A099}" dt="2025-09-12T15:13:23.010" v="2246" actId="20577"/>
          <ac:spMkLst>
            <pc:docMk/>
            <pc:sldMk cId="1438656918" sldId="438"/>
            <ac:spMk id="7" creationId="{78A3F5CF-2ED4-AAC2-5007-81A9C3FF7901}"/>
          </ac:spMkLst>
        </pc:spChg>
        <pc:spChg chg="mod">
          <ac:chgData name="Veronica Ponzellini" userId="14ee41c93f374f57" providerId="LiveId" clId="{C6619D82-E995-4F24-A1F5-594ADDB6A099}" dt="2025-09-12T13:24:23.748" v="988"/>
          <ac:spMkLst>
            <pc:docMk/>
            <pc:sldMk cId="1438656918" sldId="438"/>
            <ac:spMk id="8" creationId="{DA882EDB-4E0C-2462-9BC5-2DD586C5B014}"/>
          </ac:spMkLst>
        </pc:spChg>
      </pc:sldChg>
      <pc:sldChg chg="modSp mod">
        <pc:chgData name="Veronica Ponzellini" userId="14ee41c93f374f57" providerId="LiveId" clId="{C6619D82-E995-4F24-A1F5-594ADDB6A099}" dt="2025-09-12T13:24:33.641" v="990"/>
        <pc:sldMkLst>
          <pc:docMk/>
          <pc:sldMk cId="1992321147" sldId="439"/>
        </pc:sldMkLst>
        <pc:spChg chg="mod">
          <ac:chgData name="Veronica Ponzellini" userId="14ee41c93f374f57" providerId="LiveId" clId="{C6619D82-E995-4F24-A1F5-594ADDB6A099}" dt="2025-09-09T14:24:58.566" v="526" actId="121"/>
          <ac:spMkLst>
            <pc:docMk/>
            <pc:sldMk cId="1992321147" sldId="439"/>
            <ac:spMk id="7" creationId="{78A3F5CF-2ED4-AAC2-5007-81A9C3FF7901}"/>
          </ac:spMkLst>
        </pc:spChg>
        <pc:spChg chg="mod">
          <ac:chgData name="Veronica Ponzellini" userId="14ee41c93f374f57" providerId="LiveId" clId="{C6619D82-E995-4F24-A1F5-594ADDB6A099}" dt="2025-09-12T13:24:33.641" v="990"/>
          <ac:spMkLst>
            <pc:docMk/>
            <pc:sldMk cId="1992321147" sldId="439"/>
            <ac:spMk id="8" creationId="{DA882EDB-4E0C-2462-9BC5-2DD586C5B014}"/>
          </ac:spMkLst>
        </pc:spChg>
      </pc:sldChg>
      <pc:sldChg chg="modSp mod">
        <pc:chgData name="Veronica Ponzellini" userId="14ee41c93f374f57" providerId="LiveId" clId="{C6619D82-E995-4F24-A1F5-594ADDB6A099}" dt="2025-09-12T13:24:43.633" v="992"/>
        <pc:sldMkLst>
          <pc:docMk/>
          <pc:sldMk cId="3381854044" sldId="440"/>
        </pc:sldMkLst>
        <pc:spChg chg="mod">
          <ac:chgData name="Veronica Ponzellini" userId="14ee41c93f374f57" providerId="LiveId" clId="{C6619D82-E995-4F24-A1F5-594ADDB6A099}" dt="2025-09-09T14:25:57.218" v="533" actId="20577"/>
          <ac:spMkLst>
            <pc:docMk/>
            <pc:sldMk cId="3381854044" sldId="440"/>
            <ac:spMk id="7" creationId="{78A3F5CF-2ED4-AAC2-5007-81A9C3FF7901}"/>
          </ac:spMkLst>
        </pc:spChg>
        <pc:spChg chg="mod">
          <ac:chgData name="Veronica Ponzellini" userId="14ee41c93f374f57" providerId="LiveId" clId="{C6619D82-E995-4F24-A1F5-594ADDB6A099}" dt="2025-09-12T13:24:43.633" v="992"/>
          <ac:spMkLst>
            <pc:docMk/>
            <pc:sldMk cId="3381854044" sldId="440"/>
            <ac:spMk id="8" creationId="{DA882EDB-4E0C-2462-9BC5-2DD586C5B014}"/>
          </ac:spMkLst>
        </pc:spChg>
      </pc:sldChg>
      <pc:sldChg chg="addSp delSp modSp mod">
        <pc:chgData name="Veronica Ponzellini" userId="14ee41c93f374f57" providerId="LiveId" clId="{C6619D82-E995-4F24-A1F5-594ADDB6A099}" dt="2025-09-12T15:13:49.755" v="2248" actId="20577"/>
        <pc:sldMkLst>
          <pc:docMk/>
          <pc:sldMk cId="3991007119" sldId="441"/>
        </pc:sldMkLst>
        <pc:spChg chg="add mod">
          <ac:chgData name="Veronica Ponzellini" userId="14ee41c93f374f57" providerId="LiveId" clId="{C6619D82-E995-4F24-A1F5-594ADDB6A099}" dt="2025-09-12T15:13:49.755" v="2248" actId="20577"/>
          <ac:spMkLst>
            <pc:docMk/>
            <pc:sldMk cId="3991007119" sldId="441"/>
            <ac:spMk id="5" creationId="{4BC2FF72-415B-A0FB-1146-DB7548186FD8}"/>
          </ac:spMkLst>
        </pc:spChg>
        <pc:spChg chg="mod">
          <ac:chgData name="Veronica Ponzellini" userId="14ee41c93f374f57" providerId="LiveId" clId="{C6619D82-E995-4F24-A1F5-594ADDB6A099}" dt="2025-09-12T13:24:50.749" v="994"/>
          <ac:spMkLst>
            <pc:docMk/>
            <pc:sldMk cId="3991007119" sldId="441"/>
            <ac:spMk id="8" creationId="{DA882EDB-4E0C-2462-9BC5-2DD586C5B014}"/>
          </ac:spMkLst>
        </pc:spChg>
      </pc:sldChg>
      <pc:sldChg chg="modSp mod">
        <pc:chgData name="Veronica Ponzellini" userId="14ee41c93f374f57" providerId="LiveId" clId="{C6619D82-E995-4F24-A1F5-594ADDB6A099}" dt="2025-09-12T13:25:04.504" v="996"/>
        <pc:sldMkLst>
          <pc:docMk/>
          <pc:sldMk cId="3154692342" sldId="442"/>
        </pc:sldMkLst>
        <pc:spChg chg="mod">
          <ac:chgData name="Veronica Ponzellini" userId="14ee41c93f374f57" providerId="LiveId" clId="{C6619D82-E995-4F24-A1F5-594ADDB6A099}" dt="2025-09-09T14:39:30.675" v="565" actId="20577"/>
          <ac:spMkLst>
            <pc:docMk/>
            <pc:sldMk cId="3154692342" sldId="442"/>
            <ac:spMk id="7" creationId="{78A3F5CF-2ED4-AAC2-5007-81A9C3FF7901}"/>
          </ac:spMkLst>
        </pc:spChg>
        <pc:spChg chg="mod">
          <ac:chgData name="Veronica Ponzellini" userId="14ee41c93f374f57" providerId="LiveId" clId="{C6619D82-E995-4F24-A1F5-594ADDB6A099}" dt="2025-09-12T13:25:04.504" v="996"/>
          <ac:spMkLst>
            <pc:docMk/>
            <pc:sldMk cId="3154692342" sldId="442"/>
            <ac:spMk id="8" creationId="{DA882EDB-4E0C-2462-9BC5-2DD586C5B014}"/>
          </ac:spMkLst>
        </pc:spChg>
      </pc:sldChg>
      <pc:sldChg chg="del">
        <pc:chgData name="Veronica Ponzellini" userId="14ee41c93f374f57" providerId="LiveId" clId="{C6619D82-E995-4F24-A1F5-594ADDB6A099}" dt="2025-09-09T14:39:48.462" v="566" actId="47"/>
        <pc:sldMkLst>
          <pc:docMk/>
          <pc:sldMk cId="3657329647" sldId="443"/>
        </pc:sldMkLst>
      </pc:sldChg>
      <pc:sldChg chg="del">
        <pc:chgData name="Veronica Ponzellini" userId="14ee41c93f374f57" providerId="LiveId" clId="{C6619D82-E995-4F24-A1F5-594ADDB6A099}" dt="2025-09-09T14:39:48.462" v="566" actId="47"/>
        <pc:sldMkLst>
          <pc:docMk/>
          <pc:sldMk cId="284346626" sldId="444"/>
        </pc:sldMkLst>
      </pc:sldChg>
      <pc:sldChg chg="del">
        <pc:chgData name="Veronica Ponzellini" userId="14ee41c93f374f57" providerId="LiveId" clId="{C6619D82-E995-4F24-A1F5-594ADDB6A099}" dt="2025-09-09T14:39:48.462" v="566" actId="47"/>
        <pc:sldMkLst>
          <pc:docMk/>
          <pc:sldMk cId="4206878491" sldId="445"/>
        </pc:sldMkLst>
      </pc:sldChg>
      <pc:sldChg chg="del">
        <pc:chgData name="Veronica Ponzellini" userId="14ee41c93f374f57" providerId="LiveId" clId="{C6619D82-E995-4F24-A1F5-594ADDB6A099}" dt="2025-09-09T14:39:48.462" v="566" actId="47"/>
        <pc:sldMkLst>
          <pc:docMk/>
          <pc:sldMk cId="1061948780" sldId="446"/>
        </pc:sldMkLst>
      </pc:sldChg>
      <pc:sldChg chg="del">
        <pc:chgData name="Veronica Ponzellini" userId="14ee41c93f374f57" providerId="LiveId" clId="{C6619D82-E995-4F24-A1F5-594ADDB6A099}" dt="2025-09-09T14:39:48.462" v="566" actId="47"/>
        <pc:sldMkLst>
          <pc:docMk/>
          <pc:sldMk cId="2303799850" sldId="447"/>
        </pc:sldMkLst>
      </pc:sldChg>
      <pc:sldChg chg="del">
        <pc:chgData name="Veronica Ponzellini" userId="14ee41c93f374f57" providerId="LiveId" clId="{C6619D82-E995-4F24-A1F5-594ADDB6A099}" dt="2025-09-09T14:39:48.462" v="566" actId="47"/>
        <pc:sldMkLst>
          <pc:docMk/>
          <pc:sldMk cId="3201087726" sldId="448"/>
        </pc:sldMkLst>
      </pc:sldChg>
      <pc:sldChg chg="del">
        <pc:chgData name="Veronica Ponzellini" userId="14ee41c93f374f57" providerId="LiveId" clId="{C6619D82-E995-4F24-A1F5-594ADDB6A099}" dt="2025-09-09T14:40:01.654" v="568" actId="47"/>
        <pc:sldMkLst>
          <pc:docMk/>
          <pc:sldMk cId="494466450" sldId="449"/>
        </pc:sldMkLst>
      </pc:sldChg>
      <pc:sldChg chg="del">
        <pc:chgData name="Veronica Ponzellini" userId="14ee41c93f374f57" providerId="LiveId" clId="{C6619D82-E995-4F24-A1F5-594ADDB6A099}" dt="2025-09-09T14:40:01.654" v="568" actId="47"/>
        <pc:sldMkLst>
          <pc:docMk/>
          <pc:sldMk cId="2226809161" sldId="450"/>
        </pc:sldMkLst>
      </pc:sldChg>
      <pc:sldChg chg="del">
        <pc:chgData name="Veronica Ponzellini" userId="14ee41c93f374f57" providerId="LiveId" clId="{C6619D82-E995-4F24-A1F5-594ADDB6A099}" dt="2025-09-09T14:40:01.654" v="568" actId="47"/>
        <pc:sldMkLst>
          <pc:docMk/>
          <pc:sldMk cId="787899885" sldId="451"/>
        </pc:sldMkLst>
      </pc:sldChg>
      <pc:sldChg chg="del">
        <pc:chgData name="Veronica Ponzellini" userId="14ee41c93f374f57" providerId="LiveId" clId="{C6619D82-E995-4F24-A1F5-594ADDB6A099}" dt="2025-09-09T14:40:01.654" v="568" actId="47"/>
        <pc:sldMkLst>
          <pc:docMk/>
          <pc:sldMk cId="4175055447" sldId="452"/>
        </pc:sldMkLst>
      </pc:sldChg>
      <pc:sldChg chg="del">
        <pc:chgData name="Veronica Ponzellini" userId="14ee41c93f374f57" providerId="LiveId" clId="{C6619D82-E995-4F24-A1F5-594ADDB6A099}" dt="2025-09-09T14:40:01.654" v="568" actId="47"/>
        <pc:sldMkLst>
          <pc:docMk/>
          <pc:sldMk cId="1682701929" sldId="453"/>
        </pc:sldMkLst>
      </pc:sldChg>
      <pc:sldChg chg="del">
        <pc:chgData name="Veronica Ponzellini" userId="14ee41c93f374f57" providerId="LiveId" clId="{C6619D82-E995-4F24-A1F5-594ADDB6A099}" dt="2025-09-09T14:40:01.654" v="568" actId="47"/>
        <pc:sldMkLst>
          <pc:docMk/>
          <pc:sldMk cId="746104621" sldId="454"/>
        </pc:sldMkLst>
      </pc:sldChg>
      <pc:sldChg chg="del">
        <pc:chgData name="Veronica Ponzellini" userId="14ee41c93f374f57" providerId="LiveId" clId="{C6619D82-E995-4F24-A1F5-594ADDB6A099}" dt="2025-09-09T14:40:01.654" v="568" actId="47"/>
        <pc:sldMkLst>
          <pc:docMk/>
          <pc:sldMk cId="842907926" sldId="455"/>
        </pc:sldMkLst>
      </pc:sldChg>
      <pc:sldChg chg="del">
        <pc:chgData name="Veronica Ponzellini" userId="14ee41c93f374f57" providerId="LiveId" clId="{C6619D82-E995-4F24-A1F5-594ADDB6A099}" dt="2025-09-09T14:40:01.654" v="568" actId="47"/>
        <pc:sldMkLst>
          <pc:docMk/>
          <pc:sldMk cId="4016512691" sldId="456"/>
        </pc:sldMkLst>
      </pc:sldChg>
      <pc:sldChg chg="del">
        <pc:chgData name="Veronica Ponzellini" userId="14ee41c93f374f57" providerId="LiveId" clId="{C6619D82-E995-4F24-A1F5-594ADDB6A099}" dt="2025-09-09T14:40:01.654" v="568" actId="47"/>
        <pc:sldMkLst>
          <pc:docMk/>
          <pc:sldMk cId="810506624" sldId="457"/>
        </pc:sldMkLst>
      </pc:sldChg>
      <pc:sldChg chg="del">
        <pc:chgData name="Veronica Ponzellini" userId="14ee41c93f374f57" providerId="LiveId" clId="{C6619D82-E995-4F24-A1F5-594ADDB6A099}" dt="2025-09-09T14:40:01.654" v="568" actId="47"/>
        <pc:sldMkLst>
          <pc:docMk/>
          <pc:sldMk cId="103355522" sldId="459"/>
        </pc:sldMkLst>
      </pc:sldChg>
      <pc:sldChg chg="del">
        <pc:chgData name="Veronica Ponzellini" userId="14ee41c93f374f57" providerId="LiveId" clId="{C6619D82-E995-4F24-A1F5-594ADDB6A099}" dt="2025-09-09T14:40:05.348" v="569" actId="47"/>
        <pc:sldMkLst>
          <pc:docMk/>
          <pc:sldMk cId="3062444603" sldId="460"/>
        </pc:sldMkLst>
      </pc:sldChg>
      <pc:sldChg chg="del">
        <pc:chgData name="Veronica Ponzellini" userId="14ee41c93f374f57" providerId="LiveId" clId="{C6619D82-E995-4F24-A1F5-594ADDB6A099}" dt="2025-09-09T14:40:05.348" v="569" actId="47"/>
        <pc:sldMkLst>
          <pc:docMk/>
          <pc:sldMk cId="1395379288" sldId="461"/>
        </pc:sldMkLst>
      </pc:sldChg>
      <pc:sldChg chg="del">
        <pc:chgData name="Veronica Ponzellini" userId="14ee41c93f374f57" providerId="LiveId" clId="{C6619D82-E995-4F24-A1F5-594ADDB6A099}" dt="2025-09-09T14:40:05.348" v="569" actId="47"/>
        <pc:sldMkLst>
          <pc:docMk/>
          <pc:sldMk cId="2102636749" sldId="462"/>
        </pc:sldMkLst>
      </pc:sldChg>
      <pc:sldChg chg="del">
        <pc:chgData name="Veronica Ponzellini" userId="14ee41c93f374f57" providerId="LiveId" clId="{C6619D82-E995-4F24-A1F5-594ADDB6A099}" dt="2025-09-09T14:40:05.348" v="569" actId="47"/>
        <pc:sldMkLst>
          <pc:docMk/>
          <pc:sldMk cId="796397324" sldId="463"/>
        </pc:sldMkLst>
      </pc:sldChg>
      <pc:sldChg chg="del">
        <pc:chgData name="Veronica Ponzellini" userId="14ee41c93f374f57" providerId="LiveId" clId="{C6619D82-E995-4F24-A1F5-594ADDB6A099}" dt="2025-09-09T14:40:05.348" v="569" actId="47"/>
        <pc:sldMkLst>
          <pc:docMk/>
          <pc:sldMk cId="1607759395" sldId="464"/>
        </pc:sldMkLst>
      </pc:sldChg>
      <pc:sldChg chg="del">
        <pc:chgData name="Veronica Ponzellini" userId="14ee41c93f374f57" providerId="LiveId" clId="{C6619D82-E995-4F24-A1F5-594ADDB6A099}" dt="2025-09-09T14:40:05.348" v="569" actId="47"/>
        <pc:sldMkLst>
          <pc:docMk/>
          <pc:sldMk cId="459560623" sldId="465"/>
        </pc:sldMkLst>
      </pc:sldChg>
      <pc:sldChg chg="del">
        <pc:chgData name="Veronica Ponzellini" userId="14ee41c93f374f57" providerId="LiveId" clId="{C6619D82-E995-4F24-A1F5-594ADDB6A099}" dt="2025-09-09T14:40:05.348" v="569" actId="47"/>
        <pc:sldMkLst>
          <pc:docMk/>
          <pc:sldMk cId="3314902548" sldId="466"/>
        </pc:sldMkLst>
      </pc:sldChg>
      <pc:sldChg chg="del">
        <pc:chgData name="Veronica Ponzellini" userId="14ee41c93f374f57" providerId="LiveId" clId="{C6619D82-E995-4F24-A1F5-594ADDB6A099}" dt="2025-09-09T14:40:05.348" v="569" actId="47"/>
        <pc:sldMkLst>
          <pc:docMk/>
          <pc:sldMk cId="2018482845" sldId="467"/>
        </pc:sldMkLst>
      </pc:sldChg>
      <pc:sldChg chg="del">
        <pc:chgData name="Veronica Ponzellini" userId="14ee41c93f374f57" providerId="LiveId" clId="{C6619D82-E995-4F24-A1F5-594ADDB6A099}" dt="2025-09-09T14:40:05.348" v="569" actId="47"/>
        <pc:sldMkLst>
          <pc:docMk/>
          <pc:sldMk cId="2156802429" sldId="468"/>
        </pc:sldMkLst>
      </pc:sldChg>
      <pc:sldChg chg="modSp add mod">
        <pc:chgData name="Veronica Ponzellini" userId="14ee41c93f374f57" providerId="LiveId" clId="{C6619D82-E995-4F24-A1F5-594ADDB6A099}" dt="2025-09-12T13:22:03.861" v="947"/>
        <pc:sldMkLst>
          <pc:docMk/>
          <pc:sldMk cId="1814524798" sldId="469"/>
        </pc:sldMkLst>
        <pc:spChg chg="mod">
          <ac:chgData name="Veronica Ponzellini" userId="14ee41c93f374f57" providerId="LiveId" clId="{C6619D82-E995-4F24-A1F5-594ADDB6A099}" dt="2025-09-09T13:47:27.703" v="136" actId="113"/>
          <ac:spMkLst>
            <pc:docMk/>
            <pc:sldMk cId="1814524798" sldId="469"/>
            <ac:spMk id="5" creationId="{05D25BC3-BFF6-A316-AA0C-A02A1525D130}"/>
          </ac:spMkLst>
        </pc:spChg>
        <pc:spChg chg="mod">
          <ac:chgData name="Veronica Ponzellini" userId="14ee41c93f374f57" providerId="LiveId" clId="{C6619D82-E995-4F24-A1F5-594ADDB6A099}" dt="2025-09-12T13:22:03.861" v="947"/>
          <ac:spMkLst>
            <pc:docMk/>
            <pc:sldMk cId="1814524798" sldId="469"/>
            <ac:spMk id="7" creationId="{AC606A64-203B-121D-5E50-D2B25D766CB3}"/>
          </ac:spMkLst>
        </pc:spChg>
      </pc:sldChg>
      <pc:sldChg chg="addSp modSp new del mod chgLayout">
        <pc:chgData name="Veronica Ponzellini" userId="14ee41c93f374f57" providerId="LiveId" clId="{C6619D82-E995-4F24-A1F5-594ADDB6A099}" dt="2025-09-09T13:35:29.251" v="80" actId="2696"/>
        <pc:sldMkLst>
          <pc:docMk/>
          <pc:sldMk cId="3869621430" sldId="469"/>
        </pc:sldMkLst>
      </pc:sldChg>
      <pc:sldChg chg="addSp new del mod">
        <pc:chgData name="Veronica Ponzellini" userId="14ee41c93f374f57" providerId="LiveId" clId="{C6619D82-E995-4F24-A1F5-594ADDB6A099}" dt="2025-09-09T13:33:52.172" v="75" actId="2696"/>
        <pc:sldMkLst>
          <pc:docMk/>
          <pc:sldMk cId="3967084542" sldId="469"/>
        </pc:sldMkLst>
      </pc:sldChg>
      <pc:sldChg chg="modSp add mod">
        <pc:chgData name="Veronica Ponzellini" userId="14ee41c93f374f57" providerId="LiveId" clId="{C6619D82-E995-4F24-A1F5-594ADDB6A099}" dt="2025-09-12T13:22:09.767" v="949"/>
        <pc:sldMkLst>
          <pc:docMk/>
          <pc:sldMk cId="2148068685" sldId="470"/>
        </pc:sldMkLst>
        <pc:spChg chg="mod">
          <ac:chgData name="Veronica Ponzellini" userId="14ee41c93f374f57" providerId="LiveId" clId="{C6619D82-E995-4F24-A1F5-594ADDB6A099}" dt="2025-09-09T13:47:39.098" v="137" actId="113"/>
          <ac:spMkLst>
            <pc:docMk/>
            <pc:sldMk cId="2148068685" sldId="470"/>
            <ac:spMk id="5" creationId="{37962729-D277-1491-956B-02614FD894D6}"/>
          </ac:spMkLst>
        </pc:spChg>
        <pc:spChg chg="mod">
          <ac:chgData name="Veronica Ponzellini" userId="14ee41c93f374f57" providerId="LiveId" clId="{C6619D82-E995-4F24-A1F5-594ADDB6A099}" dt="2025-09-12T13:22:09.767" v="949"/>
          <ac:spMkLst>
            <pc:docMk/>
            <pc:sldMk cId="2148068685" sldId="470"/>
            <ac:spMk id="7" creationId="{8FA78080-DA67-4112-0013-43366173F260}"/>
          </ac:spMkLst>
        </pc:spChg>
      </pc:sldChg>
      <pc:sldChg chg="modSp add mod">
        <pc:chgData name="Veronica Ponzellini" userId="14ee41c93f374f57" providerId="LiveId" clId="{C6619D82-E995-4F24-A1F5-594ADDB6A099}" dt="2025-09-12T13:22:19.153" v="952"/>
        <pc:sldMkLst>
          <pc:docMk/>
          <pc:sldMk cId="1640857901" sldId="471"/>
        </pc:sldMkLst>
        <pc:spChg chg="mod">
          <ac:chgData name="Veronica Ponzellini" userId="14ee41c93f374f57" providerId="LiveId" clId="{C6619D82-E995-4F24-A1F5-594ADDB6A099}" dt="2025-09-09T13:47:45.987" v="138" actId="113"/>
          <ac:spMkLst>
            <pc:docMk/>
            <pc:sldMk cId="1640857901" sldId="471"/>
            <ac:spMk id="5" creationId="{FD1CF364-D604-D58E-4ADE-CFFDF8C2BBAC}"/>
          </ac:spMkLst>
        </pc:spChg>
        <pc:spChg chg="mod">
          <ac:chgData name="Veronica Ponzellini" userId="14ee41c93f374f57" providerId="LiveId" clId="{C6619D82-E995-4F24-A1F5-594ADDB6A099}" dt="2025-09-12T13:22:19.153" v="952"/>
          <ac:spMkLst>
            <pc:docMk/>
            <pc:sldMk cId="1640857901" sldId="471"/>
            <ac:spMk id="7" creationId="{7409997D-9FB5-52AC-9D83-AA870D1D9CD9}"/>
          </ac:spMkLst>
        </pc:spChg>
      </pc:sldChg>
      <pc:sldChg chg="addSp delSp modSp new mod chgLayout">
        <pc:chgData name="Veronica Ponzellini" userId="14ee41c93f374f57" providerId="LiveId" clId="{C6619D82-E995-4F24-A1F5-594ADDB6A099}" dt="2025-09-12T13:46:00.879" v="1387" actId="6264"/>
        <pc:sldMkLst>
          <pc:docMk/>
          <pc:sldMk cId="2918721424" sldId="472"/>
        </pc:sldMkLst>
        <pc:spChg chg="mod ord">
          <ac:chgData name="Veronica Ponzellini" userId="14ee41c93f374f57" providerId="LiveId" clId="{C6619D82-E995-4F24-A1F5-594ADDB6A099}" dt="2025-09-12T13:46:00.879" v="1387" actId="6264"/>
          <ac:spMkLst>
            <pc:docMk/>
            <pc:sldMk cId="2918721424" sldId="472"/>
            <ac:spMk id="2" creationId="{71552085-1264-0C65-9273-0D7DEFAA8076}"/>
          </ac:spMkLst>
        </pc:spChg>
        <pc:spChg chg="mod ord">
          <ac:chgData name="Veronica Ponzellini" userId="14ee41c93f374f57" providerId="LiveId" clId="{C6619D82-E995-4F24-A1F5-594ADDB6A099}" dt="2025-09-12T13:46:00.879" v="1387" actId="6264"/>
          <ac:spMkLst>
            <pc:docMk/>
            <pc:sldMk cId="2918721424" sldId="472"/>
            <ac:spMk id="3" creationId="{0BDCD103-ED27-BEE9-3CA0-5D06784F298C}"/>
          </ac:spMkLst>
        </pc:spChg>
        <pc:spChg chg="mod ord">
          <ac:chgData name="Veronica Ponzellini" userId="14ee41c93f374f57" providerId="LiveId" clId="{C6619D82-E995-4F24-A1F5-594ADDB6A099}" dt="2025-09-12T13:46:00.879" v="1387" actId="6264"/>
          <ac:spMkLst>
            <pc:docMk/>
            <pc:sldMk cId="2918721424" sldId="472"/>
            <ac:spMk id="4" creationId="{139D8B46-01E4-9018-D742-4F3BC1161249}"/>
          </ac:spMkLst>
        </pc:spChg>
        <pc:spChg chg="add del mod">
          <ac:chgData name="Veronica Ponzellini" userId="14ee41c93f374f57" providerId="LiveId" clId="{C6619D82-E995-4F24-A1F5-594ADDB6A099}" dt="2025-09-12T13:46:00.879" v="1387" actId="6264"/>
          <ac:spMkLst>
            <pc:docMk/>
            <pc:sldMk cId="2918721424" sldId="472"/>
            <ac:spMk id="5" creationId="{610828EE-41FE-9123-9A7B-15B48952572E}"/>
          </ac:spMkLst>
        </pc:spChg>
        <pc:spChg chg="add mod">
          <ac:chgData name="Veronica Ponzellini" userId="14ee41c93f374f57" providerId="LiveId" clId="{C6619D82-E995-4F24-A1F5-594ADDB6A099}" dt="2025-09-09T14:06:03.146" v="281" actId="255"/>
          <ac:spMkLst>
            <pc:docMk/>
            <pc:sldMk cId="2918721424" sldId="472"/>
            <ac:spMk id="6" creationId="{FF86810E-11C2-316F-18BF-BEA1936BDD76}"/>
          </ac:spMkLst>
        </pc:spChg>
        <pc:spChg chg="add del mod">
          <ac:chgData name="Veronica Ponzellini" userId="14ee41c93f374f57" providerId="LiveId" clId="{C6619D82-E995-4F24-A1F5-594ADDB6A099}" dt="2025-09-12T13:46:00.879" v="1387" actId="6264"/>
          <ac:spMkLst>
            <pc:docMk/>
            <pc:sldMk cId="2918721424" sldId="472"/>
            <ac:spMk id="7" creationId="{F4C60553-F7B7-F6FA-9877-04C9DF910E36}"/>
          </ac:spMkLst>
        </pc:spChg>
        <pc:spChg chg="add del mod">
          <ac:chgData name="Veronica Ponzellini" userId="14ee41c93f374f57" providerId="LiveId" clId="{C6619D82-E995-4F24-A1F5-594ADDB6A099}" dt="2025-09-12T13:46:00.879" v="1387" actId="6264"/>
          <ac:spMkLst>
            <pc:docMk/>
            <pc:sldMk cId="2918721424" sldId="472"/>
            <ac:spMk id="8" creationId="{4923B863-B11D-8B8A-F338-DCA6CD88BA56}"/>
          </ac:spMkLst>
        </pc:spChg>
      </pc:sldChg>
      <pc:sldChg chg="addSp delSp modSp new mod chgLayout">
        <pc:chgData name="Veronica Ponzellini" userId="14ee41c93f374f57" providerId="LiveId" clId="{C6619D82-E995-4F24-A1F5-594ADDB6A099}" dt="2025-09-12T13:21:42.546" v="943"/>
        <pc:sldMkLst>
          <pc:docMk/>
          <pc:sldMk cId="2977466786" sldId="473"/>
        </pc:sldMkLst>
        <pc:spChg chg="mod ord">
          <ac:chgData name="Veronica Ponzellini" userId="14ee41c93f374f57" providerId="LiveId" clId="{C6619D82-E995-4F24-A1F5-594ADDB6A099}" dt="2025-09-09T13:45:33.497" v="116" actId="700"/>
          <ac:spMkLst>
            <pc:docMk/>
            <pc:sldMk cId="2977466786" sldId="473"/>
            <ac:spMk id="2" creationId="{017F30A2-EB3E-91D3-8879-B77F508463D8}"/>
          </ac:spMkLst>
        </pc:spChg>
        <pc:spChg chg="mod ord">
          <ac:chgData name="Veronica Ponzellini" userId="14ee41c93f374f57" providerId="LiveId" clId="{C6619D82-E995-4F24-A1F5-594ADDB6A099}" dt="2025-09-12T13:21:42.546" v="943"/>
          <ac:spMkLst>
            <pc:docMk/>
            <pc:sldMk cId="2977466786" sldId="473"/>
            <ac:spMk id="3" creationId="{857BB55D-4F72-9474-F6F2-50388F0E8B97}"/>
          </ac:spMkLst>
        </pc:spChg>
        <pc:spChg chg="mod ord">
          <ac:chgData name="Veronica Ponzellini" userId="14ee41c93f374f57" providerId="LiveId" clId="{C6619D82-E995-4F24-A1F5-594ADDB6A099}" dt="2025-09-09T13:45:33.497" v="116" actId="700"/>
          <ac:spMkLst>
            <pc:docMk/>
            <pc:sldMk cId="2977466786" sldId="473"/>
            <ac:spMk id="4" creationId="{327A7D24-CC54-B23B-4BB8-F762AB132419}"/>
          </ac:spMkLst>
        </pc:spChg>
        <pc:spChg chg="add mod">
          <ac:chgData name="Veronica Ponzellini" userId="14ee41c93f374f57" providerId="LiveId" clId="{C6619D82-E995-4F24-A1F5-594ADDB6A099}" dt="2025-09-09T14:06:17.087" v="282" actId="2711"/>
          <ac:spMkLst>
            <pc:docMk/>
            <pc:sldMk cId="2977466786" sldId="473"/>
            <ac:spMk id="8" creationId="{9EF5439F-ADBB-E364-9189-4DD647662A5B}"/>
          </ac:spMkLst>
        </pc:spChg>
      </pc:sldChg>
      <pc:sldChg chg="new del">
        <pc:chgData name="Veronica Ponzellini" userId="14ee41c93f374f57" providerId="LiveId" clId="{C6619D82-E995-4F24-A1F5-594ADDB6A099}" dt="2025-09-09T14:40:01.654" v="568" actId="47"/>
        <pc:sldMkLst>
          <pc:docMk/>
          <pc:sldMk cId="918008409" sldId="474"/>
        </pc:sldMkLst>
      </pc:sldChg>
      <pc:sldChg chg="addSp delSp modSp new mod chgLayout">
        <pc:chgData name="Veronica Ponzellini" userId="14ee41c93f374f57" providerId="LiveId" clId="{C6619D82-E995-4F24-A1F5-594ADDB6A099}" dt="2025-09-12T13:25:12.795" v="999"/>
        <pc:sldMkLst>
          <pc:docMk/>
          <pc:sldMk cId="4151930836" sldId="474"/>
        </pc:sldMkLst>
        <pc:spChg chg="mod ord">
          <ac:chgData name="Veronica Ponzellini" userId="14ee41c93f374f57" providerId="LiveId" clId="{C6619D82-E995-4F24-A1F5-594ADDB6A099}" dt="2025-09-09T14:46:31.233" v="598" actId="700"/>
          <ac:spMkLst>
            <pc:docMk/>
            <pc:sldMk cId="4151930836" sldId="474"/>
            <ac:spMk id="2" creationId="{FD77F79F-B5B2-C173-A459-A3C8FC160E94}"/>
          </ac:spMkLst>
        </pc:spChg>
        <pc:spChg chg="mod ord">
          <ac:chgData name="Veronica Ponzellini" userId="14ee41c93f374f57" providerId="LiveId" clId="{C6619D82-E995-4F24-A1F5-594ADDB6A099}" dt="2025-09-12T13:25:12.795" v="999"/>
          <ac:spMkLst>
            <pc:docMk/>
            <pc:sldMk cId="4151930836" sldId="474"/>
            <ac:spMk id="3" creationId="{8FDF2740-CC0B-CB3D-2C7B-88CA3D11B8DC}"/>
          </ac:spMkLst>
        </pc:spChg>
        <pc:spChg chg="mod ord">
          <ac:chgData name="Veronica Ponzellini" userId="14ee41c93f374f57" providerId="LiveId" clId="{C6619D82-E995-4F24-A1F5-594ADDB6A099}" dt="2025-09-09T14:46:31.233" v="598" actId="700"/>
          <ac:spMkLst>
            <pc:docMk/>
            <pc:sldMk cId="4151930836" sldId="474"/>
            <ac:spMk id="4" creationId="{5FC11A75-EF79-67DE-8696-A6B8050461B7}"/>
          </ac:spMkLst>
        </pc:spChg>
        <pc:spChg chg="add mod">
          <ac:chgData name="Veronica Ponzellini" userId="14ee41c93f374f57" providerId="LiveId" clId="{C6619D82-E995-4F24-A1F5-594ADDB6A099}" dt="2025-09-09T14:48:18.110" v="617" actId="123"/>
          <ac:spMkLst>
            <pc:docMk/>
            <pc:sldMk cId="4151930836" sldId="474"/>
            <ac:spMk id="8" creationId="{CABAB282-2CBE-0994-4DD7-4AE18D3E1CB6}"/>
          </ac:spMkLst>
        </pc:spChg>
      </pc:sldChg>
      <pc:sldChg chg="addSp modSp new mod chgLayout">
        <pc:chgData name="Veronica Ponzellini" userId="14ee41c93f374f57" providerId="LiveId" clId="{C6619D82-E995-4F24-A1F5-594ADDB6A099}" dt="2025-09-12T13:25:27.086" v="1002"/>
        <pc:sldMkLst>
          <pc:docMk/>
          <pc:sldMk cId="3408900941" sldId="475"/>
        </pc:sldMkLst>
        <pc:spChg chg="mod ord">
          <ac:chgData name="Veronica Ponzellini" userId="14ee41c93f374f57" providerId="LiveId" clId="{C6619D82-E995-4F24-A1F5-594ADDB6A099}" dt="2025-09-09T14:47:32.437" v="609" actId="700"/>
          <ac:spMkLst>
            <pc:docMk/>
            <pc:sldMk cId="3408900941" sldId="475"/>
            <ac:spMk id="2" creationId="{59C9B190-4C04-6A0C-CD63-088EFA268C26}"/>
          </ac:spMkLst>
        </pc:spChg>
        <pc:spChg chg="mod ord">
          <ac:chgData name="Veronica Ponzellini" userId="14ee41c93f374f57" providerId="LiveId" clId="{C6619D82-E995-4F24-A1F5-594ADDB6A099}" dt="2025-09-12T13:25:27.086" v="1002"/>
          <ac:spMkLst>
            <pc:docMk/>
            <pc:sldMk cId="3408900941" sldId="475"/>
            <ac:spMk id="3" creationId="{66177EB3-EAEE-579F-E8BC-FCC07217F605}"/>
          </ac:spMkLst>
        </pc:spChg>
        <pc:spChg chg="mod ord">
          <ac:chgData name="Veronica Ponzellini" userId="14ee41c93f374f57" providerId="LiveId" clId="{C6619D82-E995-4F24-A1F5-594ADDB6A099}" dt="2025-09-09T14:47:32.437" v="609" actId="700"/>
          <ac:spMkLst>
            <pc:docMk/>
            <pc:sldMk cId="3408900941" sldId="475"/>
            <ac:spMk id="4" creationId="{B84FAEC8-80EA-8E2B-1BC2-F051C67214A0}"/>
          </ac:spMkLst>
        </pc:spChg>
        <pc:spChg chg="add mod">
          <ac:chgData name="Veronica Ponzellini" userId="14ee41c93f374f57" providerId="LiveId" clId="{C6619D82-E995-4F24-A1F5-594ADDB6A099}" dt="2025-09-09T14:48:25.798" v="618" actId="123"/>
          <ac:spMkLst>
            <pc:docMk/>
            <pc:sldMk cId="3408900941" sldId="475"/>
            <ac:spMk id="6" creationId="{C2D8A884-2E37-250E-08F1-825FE9972C5A}"/>
          </ac:spMkLst>
        </pc:spChg>
      </pc:sldChg>
      <pc:sldChg chg="addSp modSp new mod chgLayout">
        <pc:chgData name="Veronica Ponzellini" userId="14ee41c93f374f57" providerId="LiveId" clId="{C6619D82-E995-4F24-A1F5-594ADDB6A099}" dt="2025-09-12T15:14:15.626" v="2249" actId="2711"/>
        <pc:sldMkLst>
          <pc:docMk/>
          <pc:sldMk cId="4243870117" sldId="476"/>
        </pc:sldMkLst>
        <pc:spChg chg="mod ord">
          <ac:chgData name="Veronica Ponzellini" userId="14ee41c93f374f57" providerId="LiveId" clId="{C6619D82-E995-4F24-A1F5-594ADDB6A099}" dt="2025-09-09T14:48:43.499" v="620" actId="700"/>
          <ac:spMkLst>
            <pc:docMk/>
            <pc:sldMk cId="4243870117" sldId="476"/>
            <ac:spMk id="2" creationId="{E27B62B5-D11C-F695-F608-D7C4143177F6}"/>
          </ac:spMkLst>
        </pc:spChg>
        <pc:spChg chg="mod ord">
          <ac:chgData name="Veronica Ponzellini" userId="14ee41c93f374f57" providerId="LiveId" clId="{C6619D82-E995-4F24-A1F5-594ADDB6A099}" dt="2025-09-12T13:27:06.394" v="1071"/>
          <ac:spMkLst>
            <pc:docMk/>
            <pc:sldMk cId="4243870117" sldId="476"/>
            <ac:spMk id="3" creationId="{1548AF0C-70F1-B9BF-6832-874324C9655F}"/>
          </ac:spMkLst>
        </pc:spChg>
        <pc:spChg chg="mod ord">
          <ac:chgData name="Veronica Ponzellini" userId="14ee41c93f374f57" providerId="LiveId" clId="{C6619D82-E995-4F24-A1F5-594ADDB6A099}" dt="2025-09-09T14:48:43.499" v="620" actId="700"/>
          <ac:spMkLst>
            <pc:docMk/>
            <pc:sldMk cId="4243870117" sldId="476"/>
            <ac:spMk id="4" creationId="{8BEC86AA-3C66-63CC-69A6-91CC4045314F}"/>
          </ac:spMkLst>
        </pc:spChg>
        <pc:spChg chg="add mod">
          <ac:chgData name="Veronica Ponzellini" userId="14ee41c93f374f57" providerId="LiveId" clId="{C6619D82-E995-4F24-A1F5-594ADDB6A099}" dt="2025-09-12T15:14:15.626" v="2249" actId="2711"/>
          <ac:spMkLst>
            <pc:docMk/>
            <pc:sldMk cId="4243870117" sldId="476"/>
            <ac:spMk id="6" creationId="{D50AC4B5-A580-DF6A-9AA0-F69DD602A58E}"/>
          </ac:spMkLst>
        </pc:spChg>
      </pc:sldChg>
      <pc:sldChg chg="addSp modSp new mod chgLayout">
        <pc:chgData name="Veronica Ponzellini" userId="14ee41c93f374f57" providerId="LiveId" clId="{C6619D82-E995-4F24-A1F5-594ADDB6A099}" dt="2025-09-12T13:26:07.338" v="1007"/>
        <pc:sldMkLst>
          <pc:docMk/>
          <pc:sldMk cId="987671762" sldId="477"/>
        </pc:sldMkLst>
        <pc:spChg chg="mod ord">
          <ac:chgData name="Veronica Ponzellini" userId="14ee41c93f374f57" providerId="LiveId" clId="{C6619D82-E995-4F24-A1F5-594ADDB6A099}" dt="2025-09-09T14:53:42.514" v="664" actId="700"/>
          <ac:spMkLst>
            <pc:docMk/>
            <pc:sldMk cId="987671762" sldId="477"/>
            <ac:spMk id="2" creationId="{CEC7FC94-F937-D6F9-877A-2DCC4B6D9958}"/>
          </ac:spMkLst>
        </pc:spChg>
        <pc:spChg chg="mod ord">
          <ac:chgData name="Veronica Ponzellini" userId="14ee41c93f374f57" providerId="LiveId" clId="{C6619D82-E995-4F24-A1F5-594ADDB6A099}" dt="2025-09-12T13:26:07.338" v="1007"/>
          <ac:spMkLst>
            <pc:docMk/>
            <pc:sldMk cId="987671762" sldId="477"/>
            <ac:spMk id="3" creationId="{ACA1FE2C-2588-04F0-25F3-A39395B37079}"/>
          </ac:spMkLst>
        </pc:spChg>
        <pc:spChg chg="mod ord">
          <ac:chgData name="Veronica Ponzellini" userId="14ee41c93f374f57" providerId="LiveId" clId="{C6619D82-E995-4F24-A1F5-594ADDB6A099}" dt="2025-09-09T14:53:42.514" v="664" actId="700"/>
          <ac:spMkLst>
            <pc:docMk/>
            <pc:sldMk cId="987671762" sldId="477"/>
            <ac:spMk id="4" creationId="{74991AFC-D3CA-AC81-CA0F-BDBFF229EBD6}"/>
          </ac:spMkLst>
        </pc:spChg>
        <pc:spChg chg="add mod">
          <ac:chgData name="Veronica Ponzellini" userId="14ee41c93f374f57" providerId="LiveId" clId="{C6619D82-E995-4F24-A1F5-594ADDB6A099}" dt="2025-09-09T14:54:51.573" v="677" actId="20577"/>
          <ac:spMkLst>
            <pc:docMk/>
            <pc:sldMk cId="987671762" sldId="477"/>
            <ac:spMk id="6" creationId="{38826D41-4404-40C2-3836-3679F778F559}"/>
          </ac:spMkLst>
        </pc:spChg>
      </pc:sldChg>
      <pc:sldChg chg="addSp modSp new mod chgLayout">
        <pc:chgData name="Veronica Ponzellini" userId="14ee41c93f374f57" providerId="LiveId" clId="{C6619D82-E995-4F24-A1F5-594ADDB6A099}" dt="2025-09-12T13:26:16.886" v="1009"/>
        <pc:sldMkLst>
          <pc:docMk/>
          <pc:sldMk cId="2466617678" sldId="478"/>
        </pc:sldMkLst>
        <pc:spChg chg="mod ord">
          <ac:chgData name="Veronica Ponzellini" userId="14ee41c93f374f57" providerId="LiveId" clId="{C6619D82-E995-4F24-A1F5-594ADDB6A099}" dt="2025-09-09T14:55:14.592" v="679" actId="700"/>
          <ac:spMkLst>
            <pc:docMk/>
            <pc:sldMk cId="2466617678" sldId="478"/>
            <ac:spMk id="2" creationId="{B695D1CC-A1E1-F952-D642-477D8196BF07}"/>
          </ac:spMkLst>
        </pc:spChg>
        <pc:spChg chg="mod ord">
          <ac:chgData name="Veronica Ponzellini" userId="14ee41c93f374f57" providerId="LiveId" clId="{C6619D82-E995-4F24-A1F5-594ADDB6A099}" dt="2025-09-12T13:26:16.886" v="1009"/>
          <ac:spMkLst>
            <pc:docMk/>
            <pc:sldMk cId="2466617678" sldId="478"/>
            <ac:spMk id="3" creationId="{B2BCE2DA-749D-A9FA-8DAB-C221DCE65FB1}"/>
          </ac:spMkLst>
        </pc:spChg>
        <pc:spChg chg="mod ord">
          <ac:chgData name="Veronica Ponzellini" userId="14ee41c93f374f57" providerId="LiveId" clId="{C6619D82-E995-4F24-A1F5-594ADDB6A099}" dt="2025-09-09T14:55:14.592" v="679" actId="700"/>
          <ac:spMkLst>
            <pc:docMk/>
            <pc:sldMk cId="2466617678" sldId="478"/>
            <ac:spMk id="4" creationId="{1CB68040-BB5F-2AC0-FA02-411D27223687}"/>
          </ac:spMkLst>
        </pc:spChg>
        <pc:spChg chg="add mod">
          <ac:chgData name="Veronica Ponzellini" userId="14ee41c93f374f57" providerId="LiveId" clId="{C6619D82-E995-4F24-A1F5-594ADDB6A099}" dt="2025-09-09T14:56:44.690" v="692" actId="20577"/>
          <ac:spMkLst>
            <pc:docMk/>
            <pc:sldMk cId="2466617678" sldId="478"/>
            <ac:spMk id="6" creationId="{676D8CAD-7061-6C9B-270F-AA9001F4330B}"/>
          </ac:spMkLst>
        </pc:spChg>
      </pc:sldChg>
      <pc:sldChg chg="addSp modSp new mod chgLayout">
        <pc:chgData name="Veronica Ponzellini" userId="14ee41c93f374f57" providerId="LiveId" clId="{C6619D82-E995-4F24-A1F5-594ADDB6A099}" dt="2025-09-12T15:14:33.064" v="2251" actId="20577"/>
        <pc:sldMkLst>
          <pc:docMk/>
          <pc:sldMk cId="962743089" sldId="479"/>
        </pc:sldMkLst>
        <pc:spChg chg="mod ord">
          <ac:chgData name="Veronica Ponzellini" userId="14ee41c93f374f57" providerId="LiveId" clId="{C6619D82-E995-4F24-A1F5-594ADDB6A099}" dt="2025-09-09T14:56:56.977" v="694" actId="700"/>
          <ac:spMkLst>
            <pc:docMk/>
            <pc:sldMk cId="962743089" sldId="479"/>
            <ac:spMk id="2" creationId="{BF5629B3-4568-3E69-1F8B-FB14D7536ACA}"/>
          </ac:spMkLst>
        </pc:spChg>
        <pc:spChg chg="mod ord">
          <ac:chgData name="Veronica Ponzellini" userId="14ee41c93f374f57" providerId="LiveId" clId="{C6619D82-E995-4F24-A1F5-594ADDB6A099}" dt="2025-09-12T13:27:26.493" v="1119"/>
          <ac:spMkLst>
            <pc:docMk/>
            <pc:sldMk cId="962743089" sldId="479"/>
            <ac:spMk id="3" creationId="{5CE08A40-AEF5-51C1-F8EA-F123BB3356F9}"/>
          </ac:spMkLst>
        </pc:spChg>
        <pc:spChg chg="mod ord">
          <ac:chgData name="Veronica Ponzellini" userId="14ee41c93f374f57" providerId="LiveId" clId="{C6619D82-E995-4F24-A1F5-594ADDB6A099}" dt="2025-09-09T14:56:56.977" v="694" actId="700"/>
          <ac:spMkLst>
            <pc:docMk/>
            <pc:sldMk cId="962743089" sldId="479"/>
            <ac:spMk id="4" creationId="{838461CD-5497-49DA-B720-8733CEECB3CB}"/>
          </ac:spMkLst>
        </pc:spChg>
        <pc:spChg chg="add mod">
          <ac:chgData name="Veronica Ponzellini" userId="14ee41c93f374f57" providerId="LiveId" clId="{C6619D82-E995-4F24-A1F5-594ADDB6A099}" dt="2025-09-12T15:14:33.064" v="2251" actId="20577"/>
          <ac:spMkLst>
            <pc:docMk/>
            <pc:sldMk cId="962743089" sldId="479"/>
            <ac:spMk id="6" creationId="{2900D19D-5F1A-D7E1-9C41-35A2E73597F2}"/>
          </ac:spMkLst>
        </pc:spChg>
      </pc:sldChg>
      <pc:sldChg chg="addSp modSp new mod chgLayout">
        <pc:chgData name="Veronica Ponzellini" userId="14ee41c93f374f57" providerId="LiveId" clId="{C6619D82-E995-4F24-A1F5-594ADDB6A099}" dt="2025-09-12T15:14:46.374" v="2252" actId="20577"/>
        <pc:sldMkLst>
          <pc:docMk/>
          <pc:sldMk cId="2720654298" sldId="480"/>
        </pc:sldMkLst>
        <pc:spChg chg="mod ord">
          <ac:chgData name="Veronica Ponzellini" userId="14ee41c93f374f57" providerId="LiveId" clId="{C6619D82-E995-4F24-A1F5-594ADDB6A099}" dt="2025-09-09T14:58:34.313" v="711" actId="700"/>
          <ac:spMkLst>
            <pc:docMk/>
            <pc:sldMk cId="2720654298" sldId="480"/>
            <ac:spMk id="2" creationId="{5197F548-4B0A-EE39-B9E1-7332DB016748}"/>
          </ac:spMkLst>
        </pc:spChg>
        <pc:spChg chg="mod ord">
          <ac:chgData name="Veronica Ponzellini" userId="14ee41c93f374f57" providerId="LiveId" clId="{C6619D82-E995-4F24-A1F5-594ADDB6A099}" dt="2025-09-12T13:27:33.337" v="1121"/>
          <ac:spMkLst>
            <pc:docMk/>
            <pc:sldMk cId="2720654298" sldId="480"/>
            <ac:spMk id="3" creationId="{BF9DD49F-9B92-6761-4028-9316EA670631}"/>
          </ac:spMkLst>
        </pc:spChg>
        <pc:spChg chg="mod ord">
          <ac:chgData name="Veronica Ponzellini" userId="14ee41c93f374f57" providerId="LiveId" clId="{C6619D82-E995-4F24-A1F5-594ADDB6A099}" dt="2025-09-09T14:58:34.313" v="711" actId="700"/>
          <ac:spMkLst>
            <pc:docMk/>
            <pc:sldMk cId="2720654298" sldId="480"/>
            <ac:spMk id="4" creationId="{120B3DAD-8AA8-E6BB-2B5B-9E419A72DC6A}"/>
          </ac:spMkLst>
        </pc:spChg>
        <pc:spChg chg="add mod">
          <ac:chgData name="Veronica Ponzellini" userId="14ee41c93f374f57" providerId="LiveId" clId="{C6619D82-E995-4F24-A1F5-594ADDB6A099}" dt="2025-09-12T15:14:46.374" v="2252" actId="20577"/>
          <ac:spMkLst>
            <pc:docMk/>
            <pc:sldMk cId="2720654298" sldId="480"/>
            <ac:spMk id="6" creationId="{5AECC944-5EC1-A0DE-5AE2-7303C715739B}"/>
          </ac:spMkLst>
        </pc:spChg>
      </pc:sldChg>
      <pc:sldChg chg="addSp modSp new mod chgLayout">
        <pc:chgData name="Veronica Ponzellini" userId="14ee41c93f374f57" providerId="LiveId" clId="{C6619D82-E995-4F24-A1F5-594ADDB6A099}" dt="2025-09-12T13:27:40.282" v="1123"/>
        <pc:sldMkLst>
          <pc:docMk/>
          <pc:sldMk cId="1813066175" sldId="481"/>
        </pc:sldMkLst>
        <pc:spChg chg="mod ord">
          <ac:chgData name="Veronica Ponzellini" userId="14ee41c93f374f57" providerId="LiveId" clId="{C6619D82-E995-4F24-A1F5-594ADDB6A099}" dt="2025-09-09T14:59:47.293" v="721" actId="700"/>
          <ac:spMkLst>
            <pc:docMk/>
            <pc:sldMk cId="1813066175" sldId="481"/>
            <ac:spMk id="2" creationId="{8C4FE118-365A-E0CA-94C5-3501EAA33E90}"/>
          </ac:spMkLst>
        </pc:spChg>
        <pc:spChg chg="mod ord">
          <ac:chgData name="Veronica Ponzellini" userId="14ee41c93f374f57" providerId="LiveId" clId="{C6619D82-E995-4F24-A1F5-594ADDB6A099}" dt="2025-09-12T13:27:40.282" v="1123"/>
          <ac:spMkLst>
            <pc:docMk/>
            <pc:sldMk cId="1813066175" sldId="481"/>
            <ac:spMk id="3" creationId="{8A5452B7-F1E2-CFBE-558C-29ED0AFE6529}"/>
          </ac:spMkLst>
        </pc:spChg>
        <pc:spChg chg="mod ord">
          <ac:chgData name="Veronica Ponzellini" userId="14ee41c93f374f57" providerId="LiveId" clId="{C6619D82-E995-4F24-A1F5-594ADDB6A099}" dt="2025-09-09T14:59:47.293" v="721" actId="700"/>
          <ac:spMkLst>
            <pc:docMk/>
            <pc:sldMk cId="1813066175" sldId="481"/>
            <ac:spMk id="4" creationId="{DA939801-7861-E2F8-180A-51B33B28629A}"/>
          </ac:spMkLst>
        </pc:spChg>
        <pc:spChg chg="add mod">
          <ac:chgData name="Veronica Ponzellini" userId="14ee41c93f374f57" providerId="LiveId" clId="{C6619D82-E995-4F24-A1F5-594ADDB6A099}" dt="2025-09-09T15:00:51.041" v="731" actId="20577"/>
          <ac:spMkLst>
            <pc:docMk/>
            <pc:sldMk cId="1813066175" sldId="481"/>
            <ac:spMk id="6" creationId="{6704F3D8-08D2-9665-D0A0-CB80ADC08BB8}"/>
          </ac:spMkLst>
        </pc:spChg>
      </pc:sldChg>
      <pc:sldChg chg="addSp delSp modSp new mod chgLayout">
        <pc:chgData name="Veronica Ponzellini" userId="14ee41c93f374f57" providerId="LiveId" clId="{C6619D82-E995-4F24-A1F5-594ADDB6A099}" dt="2025-09-12T13:28:18.530" v="1186"/>
        <pc:sldMkLst>
          <pc:docMk/>
          <pc:sldMk cId="2482326406" sldId="482"/>
        </pc:sldMkLst>
        <pc:spChg chg="mod ord">
          <ac:chgData name="Veronica Ponzellini" userId="14ee41c93f374f57" providerId="LiveId" clId="{C6619D82-E995-4F24-A1F5-594ADDB6A099}" dt="2025-09-09T15:01:12.894" v="733" actId="700"/>
          <ac:spMkLst>
            <pc:docMk/>
            <pc:sldMk cId="2482326406" sldId="482"/>
            <ac:spMk id="2" creationId="{4A51BDE2-BC58-05C5-A643-F2A5327B4A0A}"/>
          </ac:spMkLst>
        </pc:spChg>
        <pc:spChg chg="mod ord">
          <ac:chgData name="Veronica Ponzellini" userId="14ee41c93f374f57" providerId="LiveId" clId="{C6619D82-E995-4F24-A1F5-594ADDB6A099}" dt="2025-09-12T13:28:18.530" v="1186"/>
          <ac:spMkLst>
            <pc:docMk/>
            <pc:sldMk cId="2482326406" sldId="482"/>
            <ac:spMk id="3" creationId="{36727862-7B5B-D872-6E3A-476243CDC26D}"/>
          </ac:spMkLst>
        </pc:spChg>
        <pc:spChg chg="mod ord">
          <ac:chgData name="Veronica Ponzellini" userId="14ee41c93f374f57" providerId="LiveId" clId="{C6619D82-E995-4F24-A1F5-594ADDB6A099}" dt="2025-09-09T15:01:12.894" v="733" actId="700"/>
          <ac:spMkLst>
            <pc:docMk/>
            <pc:sldMk cId="2482326406" sldId="482"/>
            <ac:spMk id="4" creationId="{F4907B91-C8A2-5355-FFC3-F1E7F7C7F9C6}"/>
          </ac:spMkLst>
        </pc:spChg>
        <pc:spChg chg="add mod">
          <ac:chgData name="Veronica Ponzellini" userId="14ee41c93f374f57" providerId="LiveId" clId="{C6619D82-E995-4F24-A1F5-594ADDB6A099}" dt="2025-09-12T13:27:46.088" v="1124" actId="1076"/>
          <ac:spMkLst>
            <pc:docMk/>
            <pc:sldMk cId="2482326406" sldId="482"/>
            <ac:spMk id="8" creationId="{98C61807-853A-D1AF-971F-83343D355891}"/>
          </ac:spMkLst>
        </pc:spChg>
      </pc:sldChg>
      <pc:sldChg chg="addSp modSp new mod chgLayout">
        <pc:chgData name="Veronica Ponzellini" userId="14ee41c93f374f57" providerId="LiveId" clId="{C6619D82-E995-4F24-A1F5-594ADDB6A099}" dt="2025-09-12T13:29:43.202" v="1253"/>
        <pc:sldMkLst>
          <pc:docMk/>
          <pc:sldMk cId="4243343795" sldId="483"/>
        </pc:sldMkLst>
        <pc:spChg chg="mod ord">
          <ac:chgData name="Veronica Ponzellini" userId="14ee41c93f374f57" providerId="LiveId" clId="{C6619D82-E995-4F24-A1F5-594ADDB6A099}" dt="2025-09-09T15:04:12.240" v="778" actId="700"/>
          <ac:spMkLst>
            <pc:docMk/>
            <pc:sldMk cId="4243343795" sldId="483"/>
            <ac:spMk id="2" creationId="{233E30D5-302B-F6CC-6917-D486EEA18B05}"/>
          </ac:spMkLst>
        </pc:spChg>
        <pc:spChg chg="mod ord">
          <ac:chgData name="Veronica Ponzellini" userId="14ee41c93f374f57" providerId="LiveId" clId="{C6619D82-E995-4F24-A1F5-594ADDB6A099}" dt="2025-09-12T13:29:43.202" v="1253"/>
          <ac:spMkLst>
            <pc:docMk/>
            <pc:sldMk cId="4243343795" sldId="483"/>
            <ac:spMk id="3" creationId="{F4ABA23B-E86B-4FE9-5BEE-F80F86CA1BF7}"/>
          </ac:spMkLst>
        </pc:spChg>
        <pc:spChg chg="mod ord">
          <ac:chgData name="Veronica Ponzellini" userId="14ee41c93f374f57" providerId="LiveId" clId="{C6619D82-E995-4F24-A1F5-594ADDB6A099}" dt="2025-09-09T15:04:12.240" v="778" actId="700"/>
          <ac:spMkLst>
            <pc:docMk/>
            <pc:sldMk cId="4243343795" sldId="483"/>
            <ac:spMk id="4" creationId="{A12B3A38-8B39-70ED-4930-01C26CCB3180}"/>
          </ac:spMkLst>
        </pc:spChg>
        <pc:spChg chg="add mod">
          <ac:chgData name="Veronica Ponzellini" userId="14ee41c93f374f57" providerId="LiveId" clId="{C6619D82-E995-4F24-A1F5-594ADDB6A099}" dt="2025-09-12T13:29:31.349" v="1191" actId="20577"/>
          <ac:spMkLst>
            <pc:docMk/>
            <pc:sldMk cId="4243343795" sldId="483"/>
            <ac:spMk id="6" creationId="{2FF1BCD6-3A5E-5686-4FF4-31782F979FBA}"/>
          </ac:spMkLst>
        </pc:spChg>
      </pc:sldChg>
      <pc:sldChg chg="addSp modSp new mod chgLayout">
        <pc:chgData name="Veronica Ponzellini" userId="14ee41c93f374f57" providerId="LiveId" clId="{C6619D82-E995-4F24-A1F5-594ADDB6A099}" dt="2025-09-12T13:31:08.876" v="1266" actId="1076"/>
        <pc:sldMkLst>
          <pc:docMk/>
          <pc:sldMk cId="1845292115" sldId="484"/>
        </pc:sldMkLst>
        <pc:spChg chg="mod ord">
          <ac:chgData name="Veronica Ponzellini" userId="14ee41c93f374f57" providerId="LiveId" clId="{C6619D82-E995-4F24-A1F5-594ADDB6A099}" dt="2025-09-09T15:04:57.157" v="804" actId="700"/>
          <ac:spMkLst>
            <pc:docMk/>
            <pc:sldMk cId="1845292115" sldId="484"/>
            <ac:spMk id="2" creationId="{C57F975E-285B-9212-0AD1-1B6921C3B3CD}"/>
          </ac:spMkLst>
        </pc:spChg>
        <pc:spChg chg="mod ord">
          <ac:chgData name="Veronica Ponzellini" userId="14ee41c93f374f57" providerId="LiveId" clId="{C6619D82-E995-4F24-A1F5-594ADDB6A099}" dt="2025-09-12T13:30:56.864" v="1265"/>
          <ac:spMkLst>
            <pc:docMk/>
            <pc:sldMk cId="1845292115" sldId="484"/>
            <ac:spMk id="3" creationId="{81E01B21-F29E-605A-400B-79D6826028EE}"/>
          </ac:spMkLst>
        </pc:spChg>
        <pc:spChg chg="mod ord">
          <ac:chgData name="Veronica Ponzellini" userId="14ee41c93f374f57" providerId="LiveId" clId="{C6619D82-E995-4F24-A1F5-594ADDB6A099}" dt="2025-09-09T15:04:57.157" v="804" actId="700"/>
          <ac:spMkLst>
            <pc:docMk/>
            <pc:sldMk cId="1845292115" sldId="484"/>
            <ac:spMk id="4" creationId="{137CEAD8-079A-6A00-DB8E-EDF326B0EE26}"/>
          </ac:spMkLst>
        </pc:spChg>
        <pc:spChg chg="add mod">
          <ac:chgData name="Veronica Ponzellini" userId="14ee41c93f374f57" providerId="LiveId" clId="{C6619D82-E995-4F24-A1F5-594ADDB6A099}" dt="2025-09-12T13:31:08.876" v="1266" actId="1076"/>
          <ac:spMkLst>
            <pc:docMk/>
            <pc:sldMk cId="1845292115" sldId="484"/>
            <ac:spMk id="6" creationId="{20C136B6-C7DB-FF96-B687-4195A8F3FC25}"/>
          </ac:spMkLst>
        </pc:spChg>
      </pc:sldChg>
      <pc:sldChg chg="addSp modSp new mod chgLayout">
        <pc:chgData name="Veronica Ponzellini" userId="14ee41c93f374f57" providerId="LiveId" clId="{C6619D82-E995-4F24-A1F5-594ADDB6A099}" dt="2025-09-12T13:31:23.285" v="1267"/>
        <pc:sldMkLst>
          <pc:docMk/>
          <pc:sldMk cId="1094893821" sldId="485"/>
        </pc:sldMkLst>
        <pc:spChg chg="mod ord">
          <ac:chgData name="Veronica Ponzellini" userId="14ee41c93f374f57" providerId="LiveId" clId="{C6619D82-E995-4F24-A1F5-594ADDB6A099}" dt="2025-09-09T15:05:28.221" v="821" actId="700"/>
          <ac:spMkLst>
            <pc:docMk/>
            <pc:sldMk cId="1094893821" sldId="485"/>
            <ac:spMk id="2" creationId="{591C1516-909D-5B47-3AB2-327E93A15E43}"/>
          </ac:spMkLst>
        </pc:spChg>
        <pc:spChg chg="mod ord">
          <ac:chgData name="Veronica Ponzellini" userId="14ee41c93f374f57" providerId="LiveId" clId="{C6619D82-E995-4F24-A1F5-594ADDB6A099}" dt="2025-09-12T13:31:23.285" v="1267"/>
          <ac:spMkLst>
            <pc:docMk/>
            <pc:sldMk cId="1094893821" sldId="485"/>
            <ac:spMk id="3" creationId="{91E83871-20A1-B943-D6A7-60CF6756B65B}"/>
          </ac:spMkLst>
        </pc:spChg>
        <pc:spChg chg="mod ord">
          <ac:chgData name="Veronica Ponzellini" userId="14ee41c93f374f57" providerId="LiveId" clId="{C6619D82-E995-4F24-A1F5-594ADDB6A099}" dt="2025-09-09T15:05:28.221" v="821" actId="700"/>
          <ac:spMkLst>
            <pc:docMk/>
            <pc:sldMk cId="1094893821" sldId="485"/>
            <ac:spMk id="4" creationId="{4BCC736F-B6C1-97F2-AD88-0ADCB0DAFA33}"/>
          </ac:spMkLst>
        </pc:spChg>
        <pc:spChg chg="add mod">
          <ac:chgData name="Veronica Ponzellini" userId="14ee41c93f374f57" providerId="LiveId" clId="{C6619D82-E995-4F24-A1F5-594ADDB6A099}" dt="2025-09-09T15:12:39.180" v="861" actId="20577"/>
          <ac:spMkLst>
            <pc:docMk/>
            <pc:sldMk cId="1094893821" sldId="485"/>
            <ac:spMk id="6" creationId="{C431BE48-1155-9CFF-AF38-A5A55735AC8D}"/>
          </ac:spMkLst>
        </pc:spChg>
      </pc:sldChg>
      <pc:sldChg chg="modSp new del mod">
        <pc:chgData name="Veronica Ponzellini" userId="14ee41c93f374f57" providerId="LiveId" clId="{C6619D82-E995-4F24-A1F5-594ADDB6A099}" dt="2025-09-12T13:36:26.368" v="1293" actId="2696"/>
        <pc:sldMkLst>
          <pc:docMk/>
          <pc:sldMk cId="1075219910" sldId="486"/>
        </pc:sldMkLst>
        <pc:spChg chg="mod">
          <ac:chgData name="Veronica Ponzellini" userId="14ee41c93f374f57" providerId="LiveId" clId="{C6619D82-E995-4F24-A1F5-594ADDB6A099}" dt="2025-09-12T13:36:19.983" v="1291" actId="20577"/>
          <ac:spMkLst>
            <pc:docMk/>
            <pc:sldMk cId="1075219910" sldId="486"/>
            <ac:spMk id="3" creationId="{36616A1E-408A-EB36-339D-30D3B5672249}"/>
          </ac:spMkLst>
        </pc:spChg>
      </pc:sldChg>
      <pc:sldChg chg="addSp delSp modSp new mod">
        <pc:chgData name="Veronica Ponzellini" userId="14ee41c93f374f57" providerId="LiveId" clId="{C6619D82-E995-4F24-A1F5-594ADDB6A099}" dt="2025-09-12T15:00:54.883" v="2182"/>
        <pc:sldMkLst>
          <pc:docMk/>
          <pc:sldMk cId="2138813264" sldId="486"/>
        </pc:sldMkLst>
        <pc:spChg chg="mod">
          <ac:chgData name="Veronica Ponzellini" userId="14ee41c93f374f57" providerId="LiveId" clId="{C6619D82-E995-4F24-A1F5-594ADDB6A099}" dt="2025-09-12T13:38:36.873" v="1340" actId="20577"/>
          <ac:spMkLst>
            <pc:docMk/>
            <pc:sldMk cId="2138813264" sldId="486"/>
            <ac:spMk id="3" creationId="{9DF7EED2-EEDB-9C0E-356B-25083DBBDAB9}"/>
          </ac:spMkLst>
        </pc:spChg>
        <pc:spChg chg="add del mod">
          <ac:chgData name="Veronica Ponzellini" userId="14ee41c93f374f57" providerId="LiveId" clId="{C6619D82-E995-4F24-A1F5-594ADDB6A099}" dt="2025-09-12T15:00:54.883" v="2182"/>
          <ac:spMkLst>
            <pc:docMk/>
            <pc:sldMk cId="2138813264" sldId="486"/>
            <ac:spMk id="5" creationId="{0DE348C1-6C61-7169-3206-F8B92C755938}"/>
          </ac:spMkLst>
        </pc:spChg>
      </pc:sldChg>
      <pc:sldChg chg="modSp new del mod chgLayout">
        <pc:chgData name="Veronica Ponzellini" userId="14ee41c93f374f57" providerId="LiveId" clId="{C6619D82-E995-4F24-A1F5-594ADDB6A099}" dt="2025-09-12T13:34:39.693" v="1280" actId="2696"/>
        <pc:sldMkLst>
          <pc:docMk/>
          <pc:sldMk cId="3878065020" sldId="486"/>
        </pc:sldMkLst>
        <pc:spChg chg="mod ord">
          <ac:chgData name="Veronica Ponzellini" userId="14ee41c93f374f57" providerId="LiveId" clId="{C6619D82-E995-4F24-A1F5-594ADDB6A099}" dt="2025-09-12T13:34:36.087" v="1279" actId="700"/>
          <ac:spMkLst>
            <pc:docMk/>
            <pc:sldMk cId="3878065020" sldId="486"/>
            <ac:spMk id="2" creationId="{983C5177-F69E-3127-3C1D-7D5E59B72980}"/>
          </ac:spMkLst>
        </pc:spChg>
        <pc:spChg chg="mod ord">
          <ac:chgData name="Veronica Ponzellini" userId="14ee41c93f374f57" providerId="LiveId" clId="{C6619D82-E995-4F24-A1F5-594ADDB6A099}" dt="2025-09-12T13:34:36.087" v="1279" actId="700"/>
          <ac:spMkLst>
            <pc:docMk/>
            <pc:sldMk cId="3878065020" sldId="486"/>
            <ac:spMk id="3" creationId="{64B00C79-CFC7-5C27-652D-1EFDF9BBC6B1}"/>
          </ac:spMkLst>
        </pc:spChg>
        <pc:spChg chg="mod ord">
          <ac:chgData name="Veronica Ponzellini" userId="14ee41c93f374f57" providerId="LiveId" clId="{C6619D82-E995-4F24-A1F5-594ADDB6A099}" dt="2025-09-12T13:34:36.087" v="1279" actId="700"/>
          <ac:spMkLst>
            <pc:docMk/>
            <pc:sldMk cId="3878065020" sldId="486"/>
            <ac:spMk id="4" creationId="{6F63CAF2-3ACA-C648-19AD-A162232C7CEC}"/>
          </ac:spMkLst>
        </pc:spChg>
      </pc:sldChg>
      <pc:sldChg chg="modSp new del mod">
        <pc:chgData name="Veronica Ponzellini" userId="14ee41c93f374f57" providerId="LiveId" clId="{C6619D82-E995-4F24-A1F5-594ADDB6A099}" dt="2025-09-12T13:37:07.067" v="1303" actId="2696"/>
        <pc:sldMkLst>
          <pc:docMk/>
          <pc:sldMk cId="4005322834" sldId="486"/>
        </pc:sldMkLst>
        <pc:spChg chg="mod">
          <ac:chgData name="Veronica Ponzellini" userId="14ee41c93f374f57" providerId="LiveId" clId="{C6619D82-E995-4F24-A1F5-594ADDB6A099}" dt="2025-09-12T13:37:00.733" v="1301" actId="20577"/>
          <ac:spMkLst>
            <pc:docMk/>
            <pc:sldMk cId="4005322834" sldId="486"/>
            <ac:spMk id="3" creationId="{C0333542-4809-7063-CB5B-40E5FEB0CA02}"/>
          </ac:spMkLst>
        </pc:spChg>
      </pc:sldChg>
      <pc:sldChg chg="new del">
        <pc:chgData name="Veronica Ponzellini" userId="14ee41c93f374f57" providerId="LiveId" clId="{C6619D82-E995-4F24-A1F5-594ADDB6A099}" dt="2025-09-12T13:36:47.002" v="1299" actId="680"/>
        <pc:sldMkLst>
          <pc:docMk/>
          <pc:sldMk cId="4216125611" sldId="486"/>
        </pc:sldMkLst>
      </pc:sldChg>
      <pc:sldChg chg="modSp add del mod">
        <pc:chgData name="Veronica Ponzellini" userId="14ee41c93f374f57" providerId="LiveId" clId="{C6619D82-E995-4F24-A1F5-594ADDB6A099}" dt="2025-09-12T13:36:31.866" v="1295" actId="2696"/>
        <pc:sldMkLst>
          <pc:docMk/>
          <pc:sldMk cId="1763811138" sldId="487"/>
        </pc:sldMkLst>
        <pc:spChg chg="mod">
          <ac:chgData name="Veronica Ponzellini" userId="14ee41c93f374f57" providerId="LiveId" clId="{C6619D82-E995-4F24-A1F5-594ADDB6A099}" dt="2025-09-12T13:35:15.235" v="1285" actId="20577"/>
          <ac:spMkLst>
            <pc:docMk/>
            <pc:sldMk cId="1763811138" sldId="487"/>
            <ac:spMk id="3" creationId="{64B00C79-CFC7-5C27-652D-1EFDF9BBC6B1}"/>
          </ac:spMkLst>
        </pc:spChg>
      </pc:sldChg>
      <pc:sldChg chg="add del">
        <pc:chgData name="Veronica Ponzellini" userId="14ee41c93f374f57" providerId="LiveId" clId="{C6619D82-E995-4F24-A1F5-594ADDB6A099}" dt="2025-09-12T13:39:17.875" v="1349" actId="2696"/>
        <pc:sldMkLst>
          <pc:docMk/>
          <pc:sldMk cId="2057385826" sldId="487"/>
        </pc:sldMkLst>
      </pc:sldChg>
      <pc:sldChg chg="modSp add mod">
        <pc:chgData name="Veronica Ponzellini" userId="14ee41c93f374f57" providerId="LiveId" clId="{C6619D82-E995-4F24-A1F5-594ADDB6A099}" dt="2025-09-12T15:02:08.726" v="2190" actId="121"/>
        <pc:sldMkLst>
          <pc:docMk/>
          <pc:sldMk cId="2104194156" sldId="487"/>
        </pc:sldMkLst>
        <pc:spChg chg="mod">
          <ac:chgData name="Veronica Ponzellini" userId="14ee41c93f374f57" providerId="LiveId" clId="{C6619D82-E995-4F24-A1F5-594ADDB6A099}" dt="2025-09-12T15:02:08.726" v="2190" actId="121"/>
          <ac:spMkLst>
            <pc:docMk/>
            <pc:sldMk cId="2104194156" sldId="487"/>
            <ac:spMk id="5" creationId="{F617D74A-DB51-C136-2FF3-21852CF57568}"/>
          </ac:spMkLst>
        </pc:spChg>
      </pc:sldChg>
      <pc:sldChg chg="add del">
        <pc:chgData name="Veronica Ponzellini" userId="14ee41c93f374f57" providerId="LiveId" clId="{C6619D82-E995-4F24-A1F5-594ADDB6A099}" dt="2025-09-12T13:39:13.232" v="1348" actId="2696"/>
        <pc:sldMkLst>
          <pc:docMk/>
          <pc:sldMk cId="990050951" sldId="488"/>
        </pc:sldMkLst>
      </pc:sldChg>
      <pc:sldChg chg="delSp modSp add del mod chgLayout">
        <pc:chgData name="Veronica Ponzellini" userId="14ee41c93f374f57" providerId="LiveId" clId="{C6619D82-E995-4F24-A1F5-594ADDB6A099}" dt="2025-09-12T13:44:13.400" v="1381" actId="2696"/>
        <pc:sldMkLst>
          <pc:docMk/>
          <pc:sldMk cId="1030861294" sldId="488"/>
        </pc:sldMkLst>
        <pc:spChg chg="mod ord">
          <ac:chgData name="Veronica Ponzellini" userId="14ee41c93f374f57" providerId="LiveId" clId="{C6619D82-E995-4F24-A1F5-594ADDB6A099}" dt="2025-09-12T13:42:23.273" v="1371" actId="700"/>
          <ac:spMkLst>
            <pc:docMk/>
            <pc:sldMk cId="1030861294" sldId="488"/>
            <ac:spMk id="2" creationId="{C9D8DAF8-8FF6-8096-D3EF-AC7C589528B1}"/>
          </ac:spMkLst>
        </pc:spChg>
        <pc:spChg chg="mod ord">
          <ac:chgData name="Veronica Ponzellini" userId="14ee41c93f374f57" providerId="LiveId" clId="{C6619D82-E995-4F24-A1F5-594ADDB6A099}" dt="2025-09-12T13:42:23.273" v="1371" actId="700"/>
          <ac:spMkLst>
            <pc:docMk/>
            <pc:sldMk cId="1030861294" sldId="488"/>
            <ac:spMk id="3" creationId="{5B6CB764-6830-D847-3991-C0CAFD450184}"/>
          </ac:spMkLst>
        </pc:spChg>
        <pc:spChg chg="mod ord">
          <ac:chgData name="Veronica Ponzellini" userId="14ee41c93f374f57" providerId="LiveId" clId="{C6619D82-E995-4F24-A1F5-594ADDB6A099}" dt="2025-09-12T13:42:23.273" v="1371" actId="700"/>
          <ac:spMkLst>
            <pc:docMk/>
            <pc:sldMk cId="1030861294" sldId="488"/>
            <ac:spMk id="4" creationId="{B5D48B78-E708-35F8-7430-14C76370C68F}"/>
          </ac:spMkLst>
        </pc:spChg>
        <pc:spChg chg="del mod">
          <ac:chgData name="Veronica Ponzellini" userId="14ee41c93f374f57" providerId="LiveId" clId="{C6619D82-E995-4F24-A1F5-594ADDB6A099}" dt="2025-09-12T13:40:17.909" v="1360"/>
          <ac:spMkLst>
            <pc:docMk/>
            <pc:sldMk cId="1030861294" sldId="488"/>
            <ac:spMk id="5" creationId="{DF7C61F8-7DD1-2787-5282-7708C843CBCD}"/>
          </ac:spMkLst>
        </pc:spChg>
      </pc:sldChg>
      <pc:sldChg chg="modSp add del mod">
        <pc:chgData name="Veronica Ponzellini" userId="14ee41c93f374f57" providerId="LiveId" clId="{C6619D82-E995-4F24-A1F5-594ADDB6A099}" dt="2025-09-12T13:36:34.733" v="1296" actId="2696"/>
        <pc:sldMkLst>
          <pc:docMk/>
          <pc:sldMk cId="1700512995" sldId="488"/>
        </pc:sldMkLst>
        <pc:spChg chg="mod">
          <ac:chgData name="Veronica Ponzellini" userId="14ee41c93f374f57" providerId="LiveId" clId="{C6619D82-E995-4F24-A1F5-594ADDB6A099}" dt="2025-09-12T13:35:50.526" v="1289" actId="20577"/>
          <ac:spMkLst>
            <pc:docMk/>
            <pc:sldMk cId="1700512995" sldId="488"/>
            <ac:spMk id="3" creationId="{06E99459-F931-F092-CF3B-BE31847AADE0}"/>
          </ac:spMkLst>
        </pc:spChg>
      </pc:sldChg>
      <pc:sldChg chg="modSp new del mod">
        <pc:chgData name="Veronica Ponzellini" userId="14ee41c93f374f57" providerId="LiveId" clId="{C6619D82-E995-4F24-A1F5-594ADDB6A099}" dt="2025-09-12T13:44:52.262" v="1385" actId="680"/>
        <pc:sldMkLst>
          <pc:docMk/>
          <pc:sldMk cId="2343379072" sldId="488"/>
        </pc:sldMkLst>
        <pc:spChg chg="mod">
          <ac:chgData name="Veronica Ponzellini" userId="14ee41c93f374f57" providerId="LiveId" clId="{C6619D82-E995-4F24-A1F5-594ADDB6A099}" dt="2025-09-12T13:44:49.393" v="1384" actId="20577"/>
          <ac:spMkLst>
            <pc:docMk/>
            <pc:sldMk cId="2343379072" sldId="488"/>
            <ac:spMk id="3" creationId="{D131CCF3-306A-5750-0D4A-5EFB395C47B5}"/>
          </ac:spMkLst>
        </pc:spChg>
      </pc:sldChg>
      <pc:sldChg chg="addSp modSp new mod">
        <pc:chgData name="Veronica Ponzellini" userId="14ee41c93f374f57" providerId="LiveId" clId="{C6619D82-E995-4F24-A1F5-594ADDB6A099}" dt="2025-09-12T15:02:24.602" v="2191" actId="20577"/>
        <pc:sldMkLst>
          <pc:docMk/>
          <pc:sldMk cId="2404679697" sldId="488"/>
        </pc:sldMkLst>
        <pc:spChg chg="mod">
          <ac:chgData name="Veronica Ponzellini" userId="14ee41c93f374f57" providerId="LiveId" clId="{C6619D82-E995-4F24-A1F5-594ADDB6A099}" dt="2025-09-12T13:50:31.616" v="1425" actId="20577"/>
          <ac:spMkLst>
            <pc:docMk/>
            <pc:sldMk cId="2404679697" sldId="488"/>
            <ac:spMk id="3" creationId="{961782E7-8B7E-00E7-B55E-9A23A76323DA}"/>
          </ac:spMkLst>
        </pc:spChg>
        <pc:spChg chg="add mod">
          <ac:chgData name="Veronica Ponzellini" userId="14ee41c93f374f57" providerId="LiveId" clId="{C6619D82-E995-4F24-A1F5-594ADDB6A099}" dt="2025-09-12T15:02:24.602" v="2191" actId="20577"/>
          <ac:spMkLst>
            <pc:docMk/>
            <pc:sldMk cId="2404679697" sldId="488"/>
            <ac:spMk id="5" creationId="{FCEBBA8B-63D6-191C-0BB0-01C16255CB8D}"/>
          </ac:spMkLst>
        </pc:spChg>
      </pc:sldChg>
      <pc:sldChg chg="add del">
        <pc:chgData name="Veronica Ponzellini" userId="14ee41c93f374f57" providerId="LiveId" clId="{C6619D82-E995-4F24-A1F5-594ADDB6A099}" dt="2025-09-12T13:50:07.065" v="1405" actId="47"/>
        <pc:sldMkLst>
          <pc:docMk/>
          <pc:sldMk cId="246272181" sldId="489"/>
        </pc:sldMkLst>
      </pc:sldChg>
      <pc:sldChg chg="add del">
        <pc:chgData name="Veronica Ponzellini" userId="14ee41c93f374f57" providerId="LiveId" clId="{C6619D82-E995-4F24-A1F5-594ADDB6A099}" dt="2025-09-12T13:36:37.894" v="1297" actId="2696"/>
        <pc:sldMkLst>
          <pc:docMk/>
          <pc:sldMk cId="683495224" sldId="489"/>
        </pc:sldMkLst>
      </pc:sldChg>
      <pc:sldChg chg="add del">
        <pc:chgData name="Veronica Ponzellini" userId="14ee41c93f374f57" providerId="LiveId" clId="{C6619D82-E995-4F24-A1F5-594ADDB6A099}" dt="2025-09-12T13:49:13.729" v="1399" actId="2696"/>
        <pc:sldMkLst>
          <pc:docMk/>
          <pc:sldMk cId="760378826" sldId="489"/>
        </pc:sldMkLst>
      </pc:sldChg>
      <pc:sldChg chg="add del">
        <pc:chgData name="Veronica Ponzellini" userId="14ee41c93f374f57" providerId="LiveId" clId="{C6619D82-E995-4F24-A1F5-594ADDB6A099}" dt="2025-09-12T13:38:17.113" v="1314"/>
        <pc:sldMkLst>
          <pc:docMk/>
          <pc:sldMk cId="765585776" sldId="489"/>
        </pc:sldMkLst>
      </pc:sldChg>
      <pc:sldChg chg="modSp add mod">
        <pc:chgData name="Veronica Ponzellini" userId="14ee41c93f374f57" providerId="LiveId" clId="{C6619D82-E995-4F24-A1F5-594ADDB6A099}" dt="2025-09-12T15:15:28.385" v="2255" actId="20577"/>
        <pc:sldMkLst>
          <pc:docMk/>
          <pc:sldMk cId="1913358481" sldId="489"/>
        </pc:sldMkLst>
        <pc:spChg chg="mod">
          <ac:chgData name="Veronica Ponzellini" userId="14ee41c93f374f57" providerId="LiveId" clId="{C6619D82-E995-4F24-A1F5-594ADDB6A099}" dt="2025-09-12T15:15:28.385" v="2255" actId="20577"/>
          <ac:spMkLst>
            <pc:docMk/>
            <pc:sldMk cId="1913358481" sldId="489"/>
            <ac:spMk id="5" creationId="{A5070C7F-8C9E-E1CD-2EF8-278239874359}"/>
          </ac:spMkLst>
        </pc:spChg>
      </pc:sldChg>
      <pc:sldChg chg="add del">
        <pc:chgData name="Veronica Ponzellini" userId="14ee41c93f374f57" providerId="LiveId" clId="{C6619D82-E995-4F24-A1F5-594ADDB6A099}" dt="2025-09-12T13:37:09.708" v="1304" actId="2696"/>
        <pc:sldMkLst>
          <pc:docMk/>
          <pc:sldMk cId="3264600160" sldId="489"/>
        </pc:sldMkLst>
      </pc:sldChg>
      <pc:sldChg chg="add del">
        <pc:chgData name="Veronica Ponzellini" userId="14ee41c93f374f57" providerId="LiveId" clId="{C6619D82-E995-4F24-A1F5-594ADDB6A099}" dt="2025-09-12T13:37:59.776" v="1311" actId="47"/>
        <pc:sldMkLst>
          <pc:docMk/>
          <pc:sldMk cId="3626647051" sldId="489"/>
        </pc:sldMkLst>
      </pc:sldChg>
      <pc:sldChg chg="add del">
        <pc:chgData name="Veronica Ponzellini" userId="14ee41c93f374f57" providerId="LiveId" clId="{C6619D82-E995-4F24-A1F5-594ADDB6A099}" dt="2025-09-12T13:50:08.747" v="1406" actId="47"/>
        <pc:sldMkLst>
          <pc:docMk/>
          <pc:sldMk cId="1995622110" sldId="490"/>
        </pc:sldMkLst>
      </pc:sldChg>
      <pc:sldChg chg="add del">
        <pc:chgData name="Veronica Ponzellini" userId="14ee41c93f374f57" providerId="LiveId" clId="{C6619D82-E995-4F24-A1F5-594ADDB6A099}" dt="2025-09-12T13:36:29.016" v="1294" actId="2696"/>
        <pc:sldMkLst>
          <pc:docMk/>
          <pc:sldMk cId="2191554282" sldId="490"/>
        </pc:sldMkLst>
      </pc:sldChg>
      <pc:sldChg chg="add del">
        <pc:chgData name="Veronica Ponzellini" userId="14ee41c93f374f57" providerId="LiveId" clId="{C6619D82-E995-4F24-A1F5-594ADDB6A099}" dt="2025-09-12T13:37:58.651" v="1310" actId="47"/>
        <pc:sldMkLst>
          <pc:docMk/>
          <pc:sldMk cId="3120264658" sldId="490"/>
        </pc:sldMkLst>
      </pc:sldChg>
      <pc:sldChg chg="modSp add mod">
        <pc:chgData name="Veronica Ponzellini" userId="14ee41c93f374f57" providerId="LiveId" clId="{C6619D82-E995-4F24-A1F5-594ADDB6A099}" dt="2025-09-12T15:06:16.027" v="2221" actId="20577"/>
        <pc:sldMkLst>
          <pc:docMk/>
          <pc:sldMk cId="3818416415" sldId="490"/>
        </pc:sldMkLst>
        <pc:spChg chg="mod">
          <ac:chgData name="Veronica Ponzellini" userId="14ee41c93f374f57" providerId="LiveId" clId="{C6619D82-E995-4F24-A1F5-594ADDB6A099}" dt="2025-09-12T15:06:16.027" v="2221" actId="20577"/>
          <ac:spMkLst>
            <pc:docMk/>
            <pc:sldMk cId="3818416415" sldId="490"/>
            <ac:spMk id="5" creationId="{A478B8AA-C893-D9EF-49A5-136872AB6795}"/>
          </ac:spMkLst>
        </pc:spChg>
      </pc:sldChg>
      <pc:sldChg chg="add del">
        <pc:chgData name="Veronica Ponzellini" userId="14ee41c93f374f57" providerId="LiveId" clId="{C6619D82-E995-4F24-A1F5-594ADDB6A099}" dt="2025-09-12T13:49:09.828" v="1398" actId="2696"/>
        <pc:sldMkLst>
          <pc:docMk/>
          <pc:sldMk cId="3951090921" sldId="490"/>
        </pc:sldMkLst>
      </pc:sldChg>
      <pc:sldChg chg="delSp modSp add del mod">
        <pc:chgData name="Veronica Ponzellini" userId="14ee41c93f374f57" providerId="LiveId" clId="{C6619D82-E995-4F24-A1F5-594ADDB6A099}" dt="2025-09-12T14:24:26.008" v="1736" actId="2696"/>
        <pc:sldMkLst>
          <pc:docMk/>
          <pc:sldMk cId="2897282968" sldId="491"/>
        </pc:sldMkLst>
        <pc:spChg chg="del mod">
          <ac:chgData name="Veronica Ponzellini" userId="14ee41c93f374f57" providerId="LiveId" clId="{C6619D82-E995-4F24-A1F5-594ADDB6A099}" dt="2025-09-12T14:24:13.188" v="1735"/>
          <ac:spMkLst>
            <pc:docMk/>
            <pc:sldMk cId="2897282968" sldId="491"/>
            <ac:spMk id="5" creationId="{1282546A-2234-C0FC-CA60-FBBE1A688ADB}"/>
          </ac:spMkLst>
        </pc:spChg>
      </pc:sldChg>
      <pc:sldChg chg="add del">
        <pc:chgData name="Veronica Ponzellini" userId="14ee41c93f374f57" providerId="LiveId" clId="{C6619D82-E995-4F24-A1F5-594ADDB6A099}" dt="2025-09-12T13:50:10.553" v="1407" actId="47"/>
        <pc:sldMkLst>
          <pc:docMk/>
          <pc:sldMk cId="3985261681" sldId="491"/>
        </pc:sldMkLst>
      </pc:sldChg>
      <pc:sldChg chg="modSp add mod">
        <pc:chgData name="Veronica Ponzellini" userId="14ee41c93f374f57" providerId="LiveId" clId="{C6619D82-E995-4F24-A1F5-594ADDB6A099}" dt="2025-09-12T14:23:56.997" v="1730" actId="123"/>
        <pc:sldMkLst>
          <pc:docMk/>
          <pc:sldMk cId="180618567" sldId="492"/>
        </pc:sldMkLst>
        <pc:spChg chg="mod">
          <ac:chgData name="Veronica Ponzellini" userId="14ee41c93f374f57" providerId="LiveId" clId="{C6619D82-E995-4F24-A1F5-594ADDB6A099}" dt="2025-09-12T14:23:56.997" v="1730" actId="123"/>
          <ac:spMkLst>
            <pc:docMk/>
            <pc:sldMk cId="180618567" sldId="492"/>
            <ac:spMk id="5" creationId="{BC110533-E752-741A-8C7A-168EEB99E54C}"/>
          </ac:spMkLst>
        </pc:spChg>
      </pc:sldChg>
      <pc:sldChg chg="add del">
        <pc:chgData name="Veronica Ponzellini" userId="14ee41c93f374f57" providerId="LiveId" clId="{C6619D82-E995-4F24-A1F5-594ADDB6A099}" dt="2025-09-12T13:50:12.093" v="1408" actId="47"/>
        <pc:sldMkLst>
          <pc:docMk/>
          <pc:sldMk cId="562657277" sldId="492"/>
        </pc:sldMkLst>
      </pc:sldChg>
      <pc:sldChg chg="modSp add mod">
        <pc:chgData name="Veronica Ponzellini" userId="14ee41c93f374f57" providerId="LiveId" clId="{C6619D82-E995-4F24-A1F5-594ADDB6A099}" dt="2025-09-12T15:16:21.391" v="2257" actId="2711"/>
        <pc:sldMkLst>
          <pc:docMk/>
          <pc:sldMk cId="505436783" sldId="493"/>
        </pc:sldMkLst>
        <pc:spChg chg="mod">
          <ac:chgData name="Veronica Ponzellini" userId="14ee41c93f374f57" providerId="LiveId" clId="{C6619D82-E995-4F24-A1F5-594ADDB6A099}" dt="2025-09-12T15:16:21.391" v="2257" actId="2711"/>
          <ac:spMkLst>
            <pc:docMk/>
            <pc:sldMk cId="505436783" sldId="493"/>
            <ac:spMk id="5" creationId="{A5435EAD-33A4-61A1-AD50-6EA58E4F2F8E}"/>
          </ac:spMkLst>
        </pc:spChg>
      </pc:sldChg>
      <pc:sldChg chg="add del">
        <pc:chgData name="Veronica Ponzellini" userId="14ee41c93f374f57" providerId="LiveId" clId="{C6619D82-E995-4F24-A1F5-594ADDB6A099}" dt="2025-09-12T13:50:13.472" v="1409" actId="47"/>
        <pc:sldMkLst>
          <pc:docMk/>
          <pc:sldMk cId="1520714883" sldId="493"/>
        </pc:sldMkLst>
      </pc:sldChg>
      <pc:sldChg chg="modSp add mod">
        <pc:chgData name="Veronica Ponzellini" userId="14ee41c93f374f57" providerId="LiveId" clId="{C6619D82-E995-4F24-A1F5-594ADDB6A099}" dt="2025-09-12T14:21:07.135" v="1644" actId="20577"/>
        <pc:sldMkLst>
          <pc:docMk/>
          <pc:sldMk cId="3746783608" sldId="494"/>
        </pc:sldMkLst>
        <pc:spChg chg="mod">
          <ac:chgData name="Veronica Ponzellini" userId="14ee41c93f374f57" providerId="LiveId" clId="{C6619D82-E995-4F24-A1F5-594ADDB6A099}" dt="2025-09-12T14:21:07.135" v="1644" actId="20577"/>
          <ac:spMkLst>
            <pc:docMk/>
            <pc:sldMk cId="3746783608" sldId="494"/>
            <ac:spMk id="5" creationId="{E80B1B89-8A0D-FD5F-8608-EC5250270387}"/>
          </ac:spMkLst>
        </pc:spChg>
      </pc:sldChg>
      <pc:sldChg chg="modSp add mod">
        <pc:chgData name="Veronica Ponzellini" userId="14ee41c93f374f57" providerId="LiveId" clId="{C6619D82-E995-4F24-A1F5-594ADDB6A099}" dt="2025-09-12T13:59:28.950" v="1556" actId="20577"/>
        <pc:sldMkLst>
          <pc:docMk/>
          <pc:sldMk cId="2498110648" sldId="495"/>
        </pc:sldMkLst>
        <pc:spChg chg="mod">
          <ac:chgData name="Veronica Ponzellini" userId="14ee41c93f374f57" providerId="LiveId" clId="{C6619D82-E995-4F24-A1F5-594ADDB6A099}" dt="2025-09-12T13:59:28.950" v="1556" actId="20577"/>
          <ac:spMkLst>
            <pc:docMk/>
            <pc:sldMk cId="2498110648" sldId="495"/>
            <ac:spMk id="5" creationId="{C5C0DF5A-5105-6978-DD43-93578D53EA7D}"/>
          </ac:spMkLst>
        </pc:spChg>
      </pc:sldChg>
      <pc:sldChg chg="modSp add mod">
        <pc:chgData name="Veronica Ponzellini" userId="14ee41c93f374f57" providerId="LiveId" clId="{C6619D82-E995-4F24-A1F5-594ADDB6A099}" dt="2025-09-12T15:03:44.013" v="2196" actId="255"/>
        <pc:sldMkLst>
          <pc:docMk/>
          <pc:sldMk cId="362487788" sldId="496"/>
        </pc:sldMkLst>
        <pc:spChg chg="mod">
          <ac:chgData name="Veronica Ponzellini" userId="14ee41c93f374f57" providerId="LiveId" clId="{C6619D82-E995-4F24-A1F5-594ADDB6A099}" dt="2025-09-12T15:03:44.013" v="2196" actId="255"/>
          <ac:spMkLst>
            <pc:docMk/>
            <pc:sldMk cId="362487788" sldId="496"/>
            <ac:spMk id="5" creationId="{F1C22EEF-9960-CC25-502D-3F80FD7670B0}"/>
          </ac:spMkLst>
        </pc:spChg>
      </pc:sldChg>
      <pc:sldChg chg="addSp modSp add mod">
        <pc:chgData name="Veronica Ponzellini" userId="14ee41c93f374f57" providerId="LiveId" clId="{C6619D82-E995-4F24-A1F5-594ADDB6A099}" dt="2025-09-12T15:15:55.831" v="2256" actId="2711"/>
        <pc:sldMkLst>
          <pc:docMk/>
          <pc:sldMk cId="2227205298" sldId="497"/>
        </pc:sldMkLst>
        <pc:spChg chg="mod">
          <ac:chgData name="Veronica Ponzellini" userId="14ee41c93f374f57" providerId="LiveId" clId="{C6619D82-E995-4F24-A1F5-594ADDB6A099}" dt="2025-09-12T15:15:55.831" v="2256" actId="2711"/>
          <ac:spMkLst>
            <pc:docMk/>
            <pc:sldMk cId="2227205298" sldId="497"/>
            <ac:spMk id="5" creationId="{CF22F6B6-83B4-1F54-6226-691F79C3BFE5}"/>
          </ac:spMkLst>
        </pc:spChg>
        <pc:spChg chg="add">
          <ac:chgData name="Veronica Ponzellini" userId="14ee41c93f374f57" providerId="LiveId" clId="{C6619D82-E995-4F24-A1F5-594ADDB6A099}" dt="2025-09-12T14:16:58.972" v="1616"/>
          <ac:spMkLst>
            <pc:docMk/>
            <pc:sldMk cId="2227205298" sldId="497"/>
            <ac:spMk id="6" creationId="{85EBBBAB-0660-F9BD-943B-E08F9B01906D}"/>
          </ac:spMkLst>
        </pc:spChg>
        <pc:spChg chg="add">
          <ac:chgData name="Veronica Ponzellini" userId="14ee41c93f374f57" providerId="LiveId" clId="{C6619D82-E995-4F24-A1F5-594ADDB6A099}" dt="2025-09-12T14:16:58.972" v="1616"/>
          <ac:spMkLst>
            <pc:docMk/>
            <pc:sldMk cId="2227205298" sldId="497"/>
            <ac:spMk id="7" creationId="{C132929C-4495-A64E-D2F1-FD85DC9AD145}"/>
          </ac:spMkLst>
        </pc:spChg>
        <pc:spChg chg="add mod">
          <ac:chgData name="Veronica Ponzellini" userId="14ee41c93f374f57" providerId="LiveId" clId="{C6619D82-E995-4F24-A1F5-594ADDB6A099}" dt="2025-09-12T14:17:20.226" v="1621" actId="14100"/>
          <ac:spMkLst>
            <pc:docMk/>
            <pc:sldMk cId="2227205298" sldId="497"/>
            <ac:spMk id="8" creationId="{8F13EBFD-BDE9-2873-0738-5A8FDA503B34}"/>
          </ac:spMkLst>
        </pc:spChg>
        <pc:spChg chg="add mod">
          <ac:chgData name="Veronica Ponzellini" userId="14ee41c93f374f57" providerId="LiveId" clId="{C6619D82-E995-4F24-A1F5-594ADDB6A099}" dt="2025-09-12T14:17:20.226" v="1621" actId="14100"/>
          <ac:spMkLst>
            <pc:docMk/>
            <pc:sldMk cId="2227205298" sldId="497"/>
            <ac:spMk id="9" creationId="{F79E13CA-B132-5C35-79C5-E6425DE9225F}"/>
          </ac:spMkLst>
        </pc:spChg>
        <pc:picChg chg="add">
          <ac:chgData name="Veronica Ponzellini" userId="14ee41c93f374f57" providerId="LiveId" clId="{C6619D82-E995-4F24-A1F5-594ADDB6A099}" dt="2025-09-12T14:16:58.972" v="1616"/>
          <ac:picMkLst>
            <pc:docMk/>
            <pc:sldMk cId="2227205298" sldId="497"/>
            <ac:picMk id="1025" creationId="{3A197B8E-5516-E513-6384-68C69AF9637A}"/>
          </ac:picMkLst>
        </pc:picChg>
        <pc:picChg chg="add mod">
          <ac:chgData name="Veronica Ponzellini" userId="14ee41c93f374f57" providerId="LiveId" clId="{C6619D82-E995-4F24-A1F5-594ADDB6A099}" dt="2025-09-12T14:17:24.613" v="1623" actId="14100"/>
          <ac:picMkLst>
            <pc:docMk/>
            <pc:sldMk cId="2227205298" sldId="497"/>
            <ac:picMk id="1028" creationId="{7DE1D0A7-8FA6-1E32-6452-919E816542E4}"/>
          </ac:picMkLst>
        </pc:picChg>
      </pc:sldChg>
      <pc:sldChg chg="modSp add mod">
        <pc:chgData name="Veronica Ponzellini" userId="14ee41c93f374f57" providerId="LiveId" clId="{C6619D82-E995-4F24-A1F5-594ADDB6A099}" dt="2025-09-12T15:04:25.213" v="2203" actId="20577"/>
        <pc:sldMkLst>
          <pc:docMk/>
          <pc:sldMk cId="28290722" sldId="498"/>
        </pc:sldMkLst>
        <pc:spChg chg="mod">
          <ac:chgData name="Veronica Ponzellini" userId="14ee41c93f374f57" providerId="LiveId" clId="{C6619D82-E995-4F24-A1F5-594ADDB6A099}" dt="2025-09-12T15:04:25.213" v="2203" actId="20577"/>
          <ac:spMkLst>
            <pc:docMk/>
            <pc:sldMk cId="28290722" sldId="498"/>
            <ac:spMk id="5" creationId="{55A0A8C9-2C72-4992-80B3-893EE90597E0}"/>
          </ac:spMkLst>
        </pc:spChg>
      </pc:sldChg>
      <pc:sldChg chg="modSp add mod">
        <pc:chgData name="Veronica Ponzellini" userId="14ee41c93f374f57" providerId="LiveId" clId="{C6619D82-E995-4F24-A1F5-594ADDB6A099}" dt="2025-09-12T15:03:27.064" v="2195" actId="207"/>
        <pc:sldMkLst>
          <pc:docMk/>
          <pc:sldMk cId="1643306346" sldId="499"/>
        </pc:sldMkLst>
        <pc:spChg chg="mod">
          <ac:chgData name="Veronica Ponzellini" userId="14ee41c93f374f57" providerId="LiveId" clId="{C6619D82-E995-4F24-A1F5-594ADDB6A099}" dt="2025-09-12T15:03:27.064" v="2195" actId="207"/>
          <ac:spMkLst>
            <pc:docMk/>
            <pc:sldMk cId="1643306346" sldId="499"/>
            <ac:spMk id="5" creationId="{56A3A2C0-1212-FE52-8C1A-AF9B4728C6DF}"/>
          </ac:spMkLst>
        </pc:spChg>
      </pc:sldChg>
      <pc:sldChg chg="modSp add mod">
        <pc:chgData name="Veronica Ponzellini" userId="14ee41c93f374f57" providerId="LiveId" clId="{C6619D82-E995-4F24-A1F5-594ADDB6A099}" dt="2025-09-12T15:04:16.812" v="2202" actId="20577"/>
        <pc:sldMkLst>
          <pc:docMk/>
          <pc:sldMk cId="3653614807" sldId="500"/>
        </pc:sldMkLst>
        <pc:spChg chg="mod">
          <ac:chgData name="Veronica Ponzellini" userId="14ee41c93f374f57" providerId="LiveId" clId="{C6619D82-E995-4F24-A1F5-594ADDB6A099}" dt="2025-09-12T15:04:16.812" v="2202" actId="20577"/>
          <ac:spMkLst>
            <pc:docMk/>
            <pc:sldMk cId="3653614807" sldId="500"/>
            <ac:spMk id="5" creationId="{E8709792-A1D9-A98A-6D2C-BCFA705B3A64}"/>
          </ac:spMkLst>
        </pc:spChg>
      </pc:sldChg>
      <pc:sldChg chg="modSp add mod">
        <pc:chgData name="Veronica Ponzellini" userId="14ee41c93f374f57" providerId="LiveId" clId="{C6619D82-E995-4F24-A1F5-594ADDB6A099}" dt="2025-09-12T14:28:07.519" v="1773" actId="121"/>
        <pc:sldMkLst>
          <pc:docMk/>
          <pc:sldMk cId="995380738" sldId="501"/>
        </pc:sldMkLst>
        <pc:spChg chg="mod">
          <ac:chgData name="Veronica Ponzellini" userId="14ee41c93f374f57" providerId="LiveId" clId="{C6619D82-E995-4F24-A1F5-594ADDB6A099}" dt="2025-09-12T14:28:07.519" v="1773" actId="121"/>
          <ac:spMkLst>
            <pc:docMk/>
            <pc:sldMk cId="995380738" sldId="501"/>
            <ac:spMk id="5" creationId="{A8376AEB-0AB7-2798-A164-66E55C50D936}"/>
          </ac:spMkLst>
        </pc:spChg>
      </pc:sldChg>
      <pc:sldChg chg="modSp add mod">
        <pc:chgData name="Veronica Ponzellini" userId="14ee41c93f374f57" providerId="LiveId" clId="{C6619D82-E995-4F24-A1F5-594ADDB6A099}" dt="2025-09-12T14:28:46.987" v="1780" actId="20577"/>
        <pc:sldMkLst>
          <pc:docMk/>
          <pc:sldMk cId="1231570829" sldId="502"/>
        </pc:sldMkLst>
        <pc:spChg chg="mod">
          <ac:chgData name="Veronica Ponzellini" userId="14ee41c93f374f57" providerId="LiveId" clId="{C6619D82-E995-4F24-A1F5-594ADDB6A099}" dt="2025-09-12T14:28:46.987" v="1780" actId="20577"/>
          <ac:spMkLst>
            <pc:docMk/>
            <pc:sldMk cId="1231570829" sldId="502"/>
            <ac:spMk id="5" creationId="{743A6A8B-AD92-20D7-63B1-1B6540C80A2D}"/>
          </ac:spMkLst>
        </pc:spChg>
      </pc:sldChg>
      <pc:sldChg chg="modSp add mod">
        <pc:chgData name="Veronica Ponzellini" userId="14ee41c93f374f57" providerId="LiveId" clId="{C6619D82-E995-4F24-A1F5-594ADDB6A099}" dt="2025-09-12T15:07:05.216" v="2224" actId="2711"/>
        <pc:sldMkLst>
          <pc:docMk/>
          <pc:sldMk cId="2773274580" sldId="503"/>
        </pc:sldMkLst>
        <pc:spChg chg="mod">
          <ac:chgData name="Veronica Ponzellini" userId="14ee41c93f374f57" providerId="LiveId" clId="{C6619D82-E995-4F24-A1F5-594ADDB6A099}" dt="2025-09-12T15:07:05.216" v="2224" actId="2711"/>
          <ac:spMkLst>
            <pc:docMk/>
            <pc:sldMk cId="2773274580" sldId="503"/>
            <ac:spMk id="5" creationId="{E2205247-BB80-F87E-31C8-36108D5BF3B8}"/>
          </ac:spMkLst>
        </pc:spChg>
      </pc:sldChg>
      <pc:sldChg chg="modSp add mod">
        <pc:chgData name="Veronica Ponzellini" userId="14ee41c93f374f57" providerId="LiveId" clId="{C6619D82-E995-4F24-A1F5-594ADDB6A099}" dt="2025-09-12T15:07:37.794" v="2227" actId="207"/>
        <pc:sldMkLst>
          <pc:docMk/>
          <pc:sldMk cId="650261990" sldId="504"/>
        </pc:sldMkLst>
        <pc:spChg chg="mod">
          <ac:chgData name="Veronica Ponzellini" userId="14ee41c93f374f57" providerId="LiveId" clId="{C6619D82-E995-4F24-A1F5-594ADDB6A099}" dt="2025-09-12T15:07:37.794" v="2227" actId="207"/>
          <ac:spMkLst>
            <pc:docMk/>
            <pc:sldMk cId="650261990" sldId="504"/>
            <ac:spMk id="5" creationId="{E4760297-4D77-269F-4AC8-F01F2339BC21}"/>
          </ac:spMkLst>
        </pc:spChg>
      </pc:sldChg>
      <pc:sldChg chg="modSp add mod">
        <pc:chgData name="Veronica Ponzellini" userId="14ee41c93f374f57" providerId="LiveId" clId="{C6619D82-E995-4F24-A1F5-594ADDB6A099}" dt="2025-09-12T14:33:50.256" v="1891" actId="123"/>
        <pc:sldMkLst>
          <pc:docMk/>
          <pc:sldMk cId="1840732129" sldId="505"/>
        </pc:sldMkLst>
        <pc:spChg chg="mod">
          <ac:chgData name="Veronica Ponzellini" userId="14ee41c93f374f57" providerId="LiveId" clId="{C6619D82-E995-4F24-A1F5-594ADDB6A099}" dt="2025-09-12T14:33:50.256" v="1891" actId="123"/>
          <ac:spMkLst>
            <pc:docMk/>
            <pc:sldMk cId="1840732129" sldId="505"/>
            <ac:spMk id="5" creationId="{0843AB32-864D-086F-05B2-75BC20980544}"/>
          </ac:spMkLst>
        </pc:spChg>
      </pc:sldChg>
      <pc:sldChg chg="delSp modSp add del mod">
        <pc:chgData name="Veronica Ponzellini" userId="14ee41c93f374f57" providerId="LiveId" clId="{C6619D82-E995-4F24-A1F5-594ADDB6A099}" dt="2025-09-12T14:34:19.131" v="1897" actId="2696"/>
        <pc:sldMkLst>
          <pc:docMk/>
          <pc:sldMk cId="122963261" sldId="506"/>
        </pc:sldMkLst>
        <pc:spChg chg="del mod">
          <ac:chgData name="Veronica Ponzellini" userId="14ee41c93f374f57" providerId="LiveId" clId="{C6619D82-E995-4F24-A1F5-594ADDB6A099}" dt="2025-09-12T14:34:06.148" v="1896"/>
          <ac:spMkLst>
            <pc:docMk/>
            <pc:sldMk cId="122963261" sldId="506"/>
            <ac:spMk id="5" creationId="{8B0CC09A-E9F9-6A16-6C33-8ED9B9235FF2}"/>
          </ac:spMkLst>
        </pc:spChg>
      </pc:sldChg>
      <pc:sldChg chg="modSp add mod">
        <pc:chgData name="Veronica Ponzellini" userId="14ee41c93f374f57" providerId="LiveId" clId="{C6619D82-E995-4F24-A1F5-594ADDB6A099}" dt="2025-09-12T14:36:24.988" v="1931" actId="207"/>
        <pc:sldMkLst>
          <pc:docMk/>
          <pc:sldMk cId="1217650924" sldId="507"/>
        </pc:sldMkLst>
        <pc:spChg chg="mod">
          <ac:chgData name="Veronica Ponzellini" userId="14ee41c93f374f57" providerId="LiveId" clId="{C6619D82-E995-4F24-A1F5-594ADDB6A099}" dt="2025-09-12T14:36:24.988" v="1931" actId="207"/>
          <ac:spMkLst>
            <pc:docMk/>
            <pc:sldMk cId="1217650924" sldId="507"/>
            <ac:spMk id="5" creationId="{C1211AD5-96AB-9CB6-6AA1-C57657B70AB4}"/>
          </ac:spMkLst>
        </pc:spChg>
      </pc:sldChg>
      <pc:sldChg chg="modSp add mod">
        <pc:chgData name="Veronica Ponzellini" userId="14ee41c93f374f57" providerId="LiveId" clId="{C6619D82-E995-4F24-A1F5-594ADDB6A099}" dt="2025-09-12T14:38:17.751" v="1939" actId="121"/>
        <pc:sldMkLst>
          <pc:docMk/>
          <pc:sldMk cId="4020452142" sldId="508"/>
        </pc:sldMkLst>
        <pc:spChg chg="mod">
          <ac:chgData name="Veronica Ponzellini" userId="14ee41c93f374f57" providerId="LiveId" clId="{C6619D82-E995-4F24-A1F5-594ADDB6A099}" dt="2025-09-12T14:38:17.751" v="1939" actId="121"/>
          <ac:spMkLst>
            <pc:docMk/>
            <pc:sldMk cId="4020452142" sldId="508"/>
            <ac:spMk id="5" creationId="{79904C70-FB53-5AD6-0FC4-D59AB9F91CC3}"/>
          </ac:spMkLst>
        </pc:spChg>
      </pc:sldChg>
      <pc:sldChg chg="modSp add mod">
        <pc:chgData name="Veronica Ponzellini" userId="14ee41c93f374f57" providerId="LiveId" clId="{C6619D82-E995-4F24-A1F5-594ADDB6A099}" dt="2025-09-12T14:39:39.648" v="1952" actId="20577"/>
        <pc:sldMkLst>
          <pc:docMk/>
          <pc:sldMk cId="3827834774" sldId="509"/>
        </pc:sldMkLst>
        <pc:spChg chg="mod">
          <ac:chgData name="Veronica Ponzellini" userId="14ee41c93f374f57" providerId="LiveId" clId="{C6619D82-E995-4F24-A1F5-594ADDB6A099}" dt="2025-09-12T14:39:39.648" v="1952" actId="20577"/>
          <ac:spMkLst>
            <pc:docMk/>
            <pc:sldMk cId="3827834774" sldId="509"/>
            <ac:spMk id="5" creationId="{714DE6E2-11B1-809A-F5B9-0E6B6B2441F6}"/>
          </ac:spMkLst>
        </pc:spChg>
      </pc:sldChg>
      <pc:sldChg chg="modSp add mod">
        <pc:chgData name="Veronica Ponzellini" userId="14ee41c93f374f57" providerId="LiveId" clId="{C6619D82-E995-4F24-A1F5-594ADDB6A099}" dt="2025-09-12T15:08:50.503" v="2230" actId="2711"/>
        <pc:sldMkLst>
          <pc:docMk/>
          <pc:sldMk cId="161340266" sldId="510"/>
        </pc:sldMkLst>
        <pc:spChg chg="mod">
          <ac:chgData name="Veronica Ponzellini" userId="14ee41c93f374f57" providerId="LiveId" clId="{C6619D82-E995-4F24-A1F5-594ADDB6A099}" dt="2025-09-12T15:08:50.503" v="2230" actId="2711"/>
          <ac:spMkLst>
            <pc:docMk/>
            <pc:sldMk cId="161340266" sldId="510"/>
            <ac:spMk id="5" creationId="{D74EAEF4-7740-99A7-60A0-E6F95ADCA3E0}"/>
          </ac:spMkLst>
        </pc:spChg>
      </pc:sldChg>
      <pc:sldChg chg="delSp modSp add del mod">
        <pc:chgData name="Veronica Ponzellini" userId="14ee41c93f374f57" providerId="LiveId" clId="{C6619D82-E995-4F24-A1F5-594ADDB6A099}" dt="2025-09-12T14:42:40.166" v="2103" actId="2696"/>
        <pc:sldMkLst>
          <pc:docMk/>
          <pc:sldMk cId="427425054" sldId="511"/>
        </pc:sldMkLst>
        <pc:spChg chg="del mod">
          <ac:chgData name="Veronica Ponzellini" userId="14ee41c93f374f57" providerId="LiveId" clId="{C6619D82-E995-4F24-A1F5-594ADDB6A099}" dt="2025-09-12T14:42:34.490" v="2102"/>
          <ac:spMkLst>
            <pc:docMk/>
            <pc:sldMk cId="427425054" sldId="511"/>
            <ac:spMk id="5" creationId="{E783E2A9-210E-0A02-EFB4-1BC738D9ECB7}"/>
          </ac:spMkLst>
        </pc:spChg>
      </pc:sldChg>
      <pc:sldChg chg="modSp add mod">
        <pc:chgData name="Veronica Ponzellini" userId="14ee41c93f374f57" providerId="LiveId" clId="{C6619D82-E995-4F24-A1F5-594ADDB6A099}" dt="2025-09-12T15:17:05.746" v="2259" actId="5793"/>
        <pc:sldMkLst>
          <pc:docMk/>
          <pc:sldMk cId="1896293742" sldId="512"/>
        </pc:sldMkLst>
        <pc:spChg chg="mod">
          <ac:chgData name="Veronica Ponzellini" userId="14ee41c93f374f57" providerId="LiveId" clId="{C6619D82-E995-4F24-A1F5-594ADDB6A099}" dt="2025-09-12T15:17:05.746" v="2259" actId="5793"/>
          <ac:spMkLst>
            <pc:docMk/>
            <pc:sldMk cId="1896293742" sldId="512"/>
            <ac:spMk id="5" creationId="{3C70BC7B-9CB4-CAFC-3F9E-E404F430DCA9}"/>
          </ac:spMkLst>
        </pc:spChg>
      </pc:sldChg>
      <pc:sldChg chg="delSp modSp add del mod">
        <pc:chgData name="Veronica Ponzellini" userId="14ee41c93f374f57" providerId="LiveId" clId="{C6619D82-E995-4F24-A1F5-594ADDB6A099}" dt="2025-09-12T14:44:28.059" v="2118" actId="2696"/>
        <pc:sldMkLst>
          <pc:docMk/>
          <pc:sldMk cId="3160164612" sldId="513"/>
        </pc:sldMkLst>
        <pc:spChg chg="del mod">
          <ac:chgData name="Veronica Ponzellini" userId="14ee41c93f374f57" providerId="LiveId" clId="{C6619D82-E995-4F24-A1F5-594ADDB6A099}" dt="2025-09-12T14:44:14.641" v="2117"/>
          <ac:spMkLst>
            <pc:docMk/>
            <pc:sldMk cId="3160164612" sldId="513"/>
            <ac:spMk id="5" creationId="{A3E22BAF-B221-30A2-A29F-9B5B504696FB}"/>
          </ac:spMkLst>
        </pc:spChg>
      </pc:sldChg>
      <pc:sldChg chg="modSp add mod">
        <pc:chgData name="Veronica Ponzellini" userId="14ee41c93f374f57" providerId="LiveId" clId="{C6619D82-E995-4F24-A1F5-594ADDB6A099}" dt="2025-09-12T15:17:14.249" v="2260" actId="20577"/>
        <pc:sldMkLst>
          <pc:docMk/>
          <pc:sldMk cId="3394129090" sldId="514"/>
        </pc:sldMkLst>
        <pc:spChg chg="mod">
          <ac:chgData name="Veronica Ponzellini" userId="14ee41c93f374f57" providerId="LiveId" clId="{C6619D82-E995-4F24-A1F5-594ADDB6A099}" dt="2025-09-12T15:17:14.249" v="2260" actId="20577"/>
          <ac:spMkLst>
            <pc:docMk/>
            <pc:sldMk cId="3394129090" sldId="514"/>
            <ac:spMk id="5" creationId="{DFE94437-C686-AF22-212F-5E1E13154021}"/>
          </ac:spMkLst>
        </pc:spChg>
      </pc:sldChg>
      <pc:sldChg chg="modSp add mod">
        <pc:chgData name="Veronica Ponzellini" userId="14ee41c93f374f57" providerId="LiveId" clId="{C6619D82-E995-4F24-A1F5-594ADDB6A099}" dt="2025-09-12T14:46:33.111" v="2135" actId="255"/>
        <pc:sldMkLst>
          <pc:docMk/>
          <pc:sldMk cId="2153488843" sldId="515"/>
        </pc:sldMkLst>
        <pc:spChg chg="mod">
          <ac:chgData name="Veronica Ponzellini" userId="14ee41c93f374f57" providerId="LiveId" clId="{C6619D82-E995-4F24-A1F5-594ADDB6A099}" dt="2025-09-12T14:46:33.111" v="2135" actId="255"/>
          <ac:spMkLst>
            <pc:docMk/>
            <pc:sldMk cId="2153488843" sldId="515"/>
            <ac:spMk id="5" creationId="{1EA1EBD7-01AB-9B42-B2F9-B053C233C594}"/>
          </ac:spMkLst>
        </pc:spChg>
      </pc:sldChg>
      <pc:sldChg chg="delSp modSp add del mod">
        <pc:chgData name="Veronica Ponzellini" userId="14ee41c93f374f57" providerId="LiveId" clId="{C6619D82-E995-4F24-A1F5-594ADDB6A099}" dt="2025-09-12T14:47:23.637" v="2142" actId="2696"/>
        <pc:sldMkLst>
          <pc:docMk/>
          <pc:sldMk cId="3502051821" sldId="516"/>
        </pc:sldMkLst>
        <pc:spChg chg="del mod">
          <ac:chgData name="Veronica Ponzellini" userId="14ee41c93f374f57" providerId="LiveId" clId="{C6619D82-E995-4F24-A1F5-594ADDB6A099}" dt="2025-09-12T14:47:18.654" v="2141"/>
          <ac:spMkLst>
            <pc:docMk/>
            <pc:sldMk cId="3502051821" sldId="516"/>
            <ac:spMk id="5" creationId="{F2A9CEC8-2EFD-8A1E-7A91-1200BAB25F17}"/>
          </ac:spMkLst>
        </pc:spChg>
      </pc:sldChg>
      <pc:sldChg chg="modSp add mod">
        <pc:chgData name="Veronica Ponzellini" userId="14ee41c93f374f57" providerId="LiveId" clId="{C6619D82-E995-4F24-A1F5-594ADDB6A099}" dt="2025-09-12T15:17:19.851" v="2261" actId="20577"/>
        <pc:sldMkLst>
          <pc:docMk/>
          <pc:sldMk cId="1960097438" sldId="517"/>
        </pc:sldMkLst>
        <pc:spChg chg="mod">
          <ac:chgData name="Veronica Ponzellini" userId="14ee41c93f374f57" providerId="LiveId" clId="{C6619D82-E995-4F24-A1F5-594ADDB6A099}" dt="2025-09-12T15:17:19.851" v="2261" actId="20577"/>
          <ac:spMkLst>
            <pc:docMk/>
            <pc:sldMk cId="1960097438" sldId="517"/>
            <ac:spMk id="5" creationId="{81F453A5-6CFB-81E7-B9A7-FD573F0A7690}"/>
          </ac:spMkLst>
        </pc:spChg>
      </pc:sldChg>
      <pc:sldChg chg="modSp add mod">
        <pc:chgData name="Veronica Ponzellini" userId="14ee41c93f374f57" providerId="LiveId" clId="{C6619D82-E995-4F24-A1F5-594ADDB6A099}" dt="2025-09-12T14:48:50.178" v="2158" actId="255"/>
        <pc:sldMkLst>
          <pc:docMk/>
          <pc:sldMk cId="1102945954" sldId="518"/>
        </pc:sldMkLst>
        <pc:spChg chg="mod">
          <ac:chgData name="Veronica Ponzellini" userId="14ee41c93f374f57" providerId="LiveId" clId="{C6619D82-E995-4F24-A1F5-594ADDB6A099}" dt="2025-09-12T14:48:50.178" v="2158" actId="255"/>
          <ac:spMkLst>
            <pc:docMk/>
            <pc:sldMk cId="1102945954" sldId="518"/>
            <ac:spMk id="5" creationId="{84132171-C96F-7C3F-7760-33D8A1AEE627}"/>
          </ac:spMkLst>
        </pc:spChg>
      </pc:sldChg>
      <pc:sldChg chg="modSp add mod">
        <pc:chgData name="Veronica Ponzellini" userId="14ee41c93f374f57" providerId="LiveId" clId="{C6619D82-E995-4F24-A1F5-594ADDB6A099}" dt="2025-09-12T15:10:38.891" v="2238" actId="255"/>
        <pc:sldMkLst>
          <pc:docMk/>
          <pc:sldMk cId="4142467826" sldId="519"/>
        </pc:sldMkLst>
        <pc:spChg chg="mod">
          <ac:chgData name="Veronica Ponzellini" userId="14ee41c93f374f57" providerId="LiveId" clId="{C6619D82-E995-4F24-A1F5-594ADDB6A099}" dt="2025-09-12T15:10:38.891" v="2238" actId="255"/>
          <ac:spMkLst>
            <pc:docMk/>
            <pc:sldMk cId="4142467826" sldId="519"/>
            <ac:spMk id="5" creationId="{BB1ACFF9-3F02-5935-D3E5-65241802596C}"/>
          </ac:spMkLst>
        </pc:spChg>
      </pc:sldChg>
    </pc:docChg>
  </pc:docChgLst>
  <pc:docChgLst>
    <pc:chgData name="Veronica Ponzellini" userId="14ee41c93f374f57" providerId="LiveId" clId="{F7582C76-D12D-40B7-8CE7-7412CF488373}"/>
    <pc:docChg chg="modSld">
      <pc:chgData name="Veronica Ponzellini" userId="14ee41c93f374f57" providerId="LiveId" clId="{F7582C76-D12D-40B7-8CE7-7412CF488373}" dt="2024-06-18T14:17:23.728" v="230" actId="207"/>
      <pc:docMkLst>
        <pc:docMk/>
      </pc:docMkLst>
      <pc:sldChg chg="modSp mod">
        <pc:chgData name="Veronica Ponzellini" userId="14ee41c93f374f57" providerId="LiveId" clId="{F7582C76-D12D-40B7-8CE7-7412CF488373}" dt="2024-06-17T13:23:41.967" v="23" actId="20577"/>
        <pc:sldMkLst>
          <pc:docMk/>
          <pc:sldMk cId="634661991" sldId="327"/>
        </pc:sldMkLst>
      </pc:sldChg>
      <pc:sldChg chg="modSp mod">
        <pc:chgData name="Veronica Ponzellini" userId="14ee41c93f374f57" providerId="LiveId" clId="{F7582C76-D12D-40B7-8CE7-7412CF488373}" dt="2024-06-18T14:05:56.856" v="115" actId="20577"/>
        <pc:sldMkLst>
          <pc:docMk/>
          <pc:sldMk cId="3006889038" sldId="356"/>
        </pc:sldMkLst>
      </pc:sldChg>
      <pc:sldChg chg="modSp mod">
        <pc:chgData name="Veronica Ponzellini" userId="14ee41c93f374f57" providerId="LiveId" clId="{F7582C76-D12D-40B7-8CE7-7412CF488373}" dt="2024-06-17T13:24:27.040" v="29" actId="20577"/>
        <pc:sldMkLst>
          <pc:docMk/>
          <pc:sldMk cId="2111166500" sldId="429"/>
        </pc:sldMkLst>
      </pc:sldChg>
      <pc:sldChg chg="modSp mod">
        <pc:chgData name="Veronica Ponzellini" userId="14ee41c93f374f57" providerId="LiveId" clId="{F7582C76-D12D-40B7-8CE7-7412CF488373}" dt="2024-06-06T11:38:27.221" v="0" actId="207"/>
        <pc:sldMkLst>
          <pc:docMk/>
          <pc:sldMk cId="2732783246" sldId="435"/>
        </pc:sldMkLst>
      </pc:sldChg>
      <pc:sldChg chg="modSp mod">
        <pc:chgData name="Veronica Ponzellini" userId="14ee41c93f374f57" providerId="LiveId" clId="{F7582C76-D12D-40B7-8CE7-7412CF488373}" dt="2024-06-06T11:38:37.112" v="1" actId="207"/>
        <pc:sldMkLst>
          <pc:docMk/>
          <pc:sldMk cId="2735776874" sldId="436"/>
        </pc:sldMkLst>
      </pc:sldChg>
      <pc:sldChg chg="modSp mod">
        <pc:chgData name="Veronica Ponzellini" userId="14ee41c93f374f57" providerId="LiveId" clId="{F7582C76-D12D-40B7-8CE7-7412CF488373}" dt="2024-06-06T11:38:43.879" v="2" actId="207"/>
        <pc:sldMkLst>
          <pc:docMk/>
          <pc:sldMk cId="687817300" sldId="437"/>
        </pc:sldMkLst>
      </pc:sldChg>
      <pc:sldChg chg="modSp mod">
        <pc:chgData name="Veronica Ponzellini" userId="14ee41c93f374f57" providerId="LiveId" clId="{F7582C76-D12D-40B7-8CE7-7412CF488373}" dt="2024-06-18T14:16:11.276" v="222" actId="207"/>
        <pc:sldMkLst>
          <pc:docMk/>
          <pc:sldMk cId="3381854044" sldId="440"/>
        </pc:sldMkLst>
      </pc:sldChg>
      <pc:sldChg chg="modSp mod">
        <pc:chgData name="Veronica Ponzellini" userId="14ee41c93f374f57" providerId="LiveId" clId="{F7582C76-D12D-40B7-8CE7-7412CF488373}" dt="2024-06-06T11:39:05.887" v="5" actId="207"/>
        <pc:sldMkLst>
          <pc:docMk/>
          <pc:sldMk cId="3657329647" sldId="443"/>
        </pc:sldMkLst>
      </pc:sldChg>
      <pc:sldChg chg="modSp mod">
        <pc:chgData name="Veronica Ponzellini" userId="14ee41c93f374f57" providerId="LiveId" clId="{F7582C76-D12D-40B7-8CE7-7412CF488373}" dt="2024-06-06T11:39:11.780" v="6" actId="207"/>
        <pc:sldMkLst>
          <pc:docMk/>
          <pc:sldMk cId="284346626" sldId="444"/>
        </pc:sldMkLst>
      </pc:sldChg>
      <pc:sldChg chg="modSp mod">
        <pc:chgData name="Veronica Ponzellini" userId="14ee41c93f374f57" providerId="LiveId" clId="{F7582C76-D12D-40B7-8CE7-7412CF488373}" dt="2024-06-06T11:39:19.381" v="7" actId="207"/>
        <pc:sldMkLst>
          <pc:docMk/>
          <pc:sldMk cId="4206878491" sldId="445"/>
        </pc:sldMkLst>
      </pc:sldChg>
      <pc:sldChg chg="modSp mod">
        <pc:chgData name="Veronica Ponzellini" userId="14ee41c93f374f57" providerId="LiveId" clId="{F7582C76-D12D-40B7-8CE7-7412CF488373}" dt="2024-06-06T11:39:25.696" v="8" actId="207"/>
        <pc:sldMkLst>
          <pc:docMk/>
          <pc:sldMk cId="1061948780" sldId="446"/>
        </pc:sldMkLst>
      </pc:sldChg>
      <pc:sldChg chg="modSp mod">
        <pc:chgData name="Veronica Ponzellini" userId="14ee41c93f374f57" providerId="LiveId" clId="{F7582C76-D12D-40B7-8CE7-7412CF488373}" dt="2024-06-06T11:39:34.462" v="9" actId="207"/>
        <pc:sldMkLst>
          <pc:docMk/>
          <pc:sldMk cId="2303799850" sldId="447"/>
        </pc:sldMkLst>
      </pc:sldChg>
      <pc:sldChg chg="modSp mod">
        <pc:chgData name="Veronica Ponzellini" userId="14ee41c93f374f57" providerId="LiveId" clId="{F7582C76-D12D-40B7-8CE7-7412CF488373}" dt="2024-06-06T11:39:47.321" v="11" actId="207"/>
        <pc:sldMkLst>
          <pc:docMk/>
          <pc:sldMk cId="3201087726" sldId="448"/>
        </pc:sldMkLst>
      </pc:sldChg>
      <pc:sldChg chg="modSp mod">
        <pc:chgData name="Veronica Ponzellini" userId="14ee41c93f374f57" providerId="LiveId" clId="{F7582C76-D12D-40B7-8CE7-7412CF488373}" dt="2024-06-06T11:43:49.089" v="19" actId="255"/>
        <pc:sldMkLst>
          <pc:docMk/>
          <pc:sldMk cId="494466450" sldId="449"/>
        </pc:sldMkLst>
      </pc:sldChg>
      <pc:sldChg chg="modSp mod">
        <pc:chgData name="Veronica Ponzellini" userId="14ee41c93f374f57" providerId="LiveId" clId="{F7582C76-D12D-40B7-8CE7-7412CF488373}" dt="2024-06-18T14:16:32.820" v="223" actId="207"/>
        <pc:sldMkLst>
          <pc:docMk/>
          <pc:sldMk cId="2226809161" sldId="450"/>
        </pc:sldMkLst>
      </pc:sldChg>
      <pc:sldChg chg="modSp mod">
        <pc:chgData name="Veronica Ponzellini" userId="14ee41c93f374f57" providerId="LiveId" clId="{F7582C76-D12D-40B7-8CE7-7412CF488373}" dt="2024-06-06T11:40:05.805" v="13" actId="207"/>
        <pc:sldMkLst>
          <pc:docMk/>
          <pc:sldMk cId="787899885" sldId="451"/>
        </pc:sldMkLst>
      </pc:sldChg>
      <pc:sldChg chg="modSp mod">
        <pc:chgData name="Veronica Ponzellini" userId="14ee41c93f374f57" providerId="LiveId" clId="{F7582C76-D12D-40B7-8CE7-7412CF488373}" dt="2024-06-18T14:16:41.430" v="224" actId="207"/>
        <pc:sldMkLst>
          <pc:docMk/>
          <pc:sldMk cId="4175055447" sldId="452"/>
        </pc:sldMkLst>
      </pc:sldChg>
      <pc:sldChg chg="modSp mod">
        <pc:chgData name="Veronica Ponzellini" userId="14ee41c93f374f57" providerId="LiveId" clId="{F7582C76-D12D-40B7-8CE7-7412CF488373}" dt="2024-06-18T14:16:46.916" v="225" actId="207"/>
        <pc:sldMkLst>
          <pc:docMk/>
          <pc:sldMk cId="1682701929" sldId="453"/>
        </pc:sldMkLst>
      </pc:sldChg>
      <pc:sldChg chg="modSp mod">
        <pc:chgData name="Veronica Ponzellini" userId="14ee41c93f374f57" providerId="LiveId" clId="{F7582C76-D12D-40B7-8CE7-7412CF488373}" dt="2024-06-18T14:16:56.610" v="226" actId="207"/>
        <pc:sldMkLst>
          <pc:docMk/>
          <pc:sldMk cId="842907926" sldId="455"/>
        </pc:sldMkLst>
      </pc:sldChg>
      <pc:sldChg chg="modSp mod">
        <pc:chgData name="Veronica Ponzellini" userId="14ee41c93f374f57" providerId="LiveId" clId="{F7582C76-D12D-40B7-8CE7-7412CF488373}" dt="2024-06-18T14:17:17.344" v="229" actId="207"/>
        <pc:sldMkLst>
          <pc:docMk/>
          <pc:sldMk cId="4016512691" sldId="456"/>
        </pc:sldMkLst>
      </pc:sldChg>
      <pc:sldChg chg="modSp mod">
        <pc:chgData name="Veronica Ponzellini" userId="14ee41c93f374f57" providerId="LiveId" clId="{F7582C76-D12D-40B7-8CE7-7412CF488373}" dt="2024-06-18T14:17:23.728" v="230" actId="207"/>
        <pc:sldMkLst>
          <pc:docMk/>
          <pc:sldMk cId="810506624" sldId="457"/>
        </pc:sldMkLst>
      </pc:sldChg>
      <pc:sldChg chg="modSp mod">
        <pc:chgData name="Veronica Ponzellini" userId="14ee41c93f374f57" providerId="LiveId" clId="{F7582C76-D12D-40B7-8CE7-7412CF488373}" dt="2024-06-18T14:07:50.847" v="118" actId="114"/>
        <pc:sldMkLst>
          <pc:docMk/>
          <pc:sldMk cId="2102636749" sldId="462"/>
        </pc:sldMkLst>
      </pc:sldChg>
      <pc:sldChg chg="modSp mod">
        <pc:chgData name="Veronica Ponzellini" userId="14ee41c93f374f57" providerId="LiveId" clId="{F7582C76-D12D-40B7-8CE7-7412CF488373}" dt="2024-06-06T11:41:08.551" v="18" actId="113"/>
        <pc:sldMkLst>
          <pc:docMk/>
          <pc:sldMk cId="796397324" sldId="463"/>
        </pc:sldMkLst>
      </pc:sldChg>
      <pc:sldChg chg="modSp mod">
        <pc:chgData name="Veronica Ponzellini" userId="14ee41c93f374f57" providerId="LiveId" clId="{F7582C76-D12D-40B7-8CE7-7412CF488373}" dt="2024-06-18T14:08:33.931" v="143" actId="114"/>
        <pc:sldMkLst>
          <pc:docMk/>
          <pc:sldMk cId="1607759395" sldId="46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42ADE8-22E0-4C8A-8793-0DEC51AB1CB2}" type="datetimeFigureOut">
              <a:rPr lang="it-IT" smtClean="0"/>
              <a:t>12/09/2025</a:t>
            </a:fld>
            <a:endParaRPr lang="it-IT" dirty="0"/>
          </a:p>
        </p:txBody>
      </p:sp>
      <p:sp>
        <p:nvSpPr>
          <p:cNvPr id="4" name="Segnaposto immagine diapositiva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DAD629-2F34-4D65-B9C1-7B1D033FFA7B}" type="slidenum">
              <a:rPr lang="it-IT" smtClean="0"/>
              <a:t>‹N›</a:t>
            </a:fld>
            <a:endParaRPr lang="it-IT" dirty="0"/>
          </a:p>
        </p:txBody>
      </p:sp>
    </p:spTree>
    <p:extLst>
      <p:ext uri="{BB962C8B-B14F-4D97-AF65-F5344CB8AC3E}">
        <p14:creationId xmlns:p14="http://schemas.microsoft.com/office/powerpoint/2010/main" val="1812786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1</a:t>
            </a:fld>
            <a:endParaRPr lang="it-IT" dirty="0"/>
          </a:p>
        </p:txBody>
      </p:sp>
    </p:spTree>
    <p:extLst>
      <p:ext uri="{BB962C8B-B14F-4D97-AF65-F5344CB8AC3E}">
        <p14:creationId xmlns:p14="http://schemas.microsoft.com/office/powerpoint/2010/main" val="3604324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12</a:t>
            </a:fld>
            <a:endParaRPr lang="it-IT" dirty="0"/>
          </a:p>
        </p:txBody>
      </p:sp>
    </p:spTree>
    <p:extLst>
      <p:ext uri="{BB962C8B-B14F-4D97-AF65-F5344CB8AC3E}">
        <p14:creationId xmlns:p14="http://schemas.microsoft.com/office/powerpoint/2010/main" val="25519822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13</a:t>
            </a:fld>
            <a:endParaRPr lang="it-IT" dirty="0"/>
          </a:p>
        </p:txBody>
      </p:sp>
    </p:spTree>
    <p:extLst>
      <p:ext uri="{BB962C8B-B14F-4D97-AF65-F5344CB8AC3E}">
        <p14:creationId xmlns:p14="http://schemas.microsoft.com/office/powerpoint/2010/main" val="15151212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14</a:t>
            </a:fld>
            <a:endParaRPr lang="it-IT" dirty="0"/>
          </a:p>
        </p:txBody>
      </p:sp>
    </p:spTree>
    <p:extLst>
      <p:ext uri="{BB962C8B-B14F-4D97-AF65-F5344CB8AC3E}">
        <p14:creationId xmlns:p14="http://schemas.microsoft.com/office/powerpoint/2010/main" val="9853605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15</a:t>
            </a:fld>
            <a:endParaRPr lang="it-IT" dirty="0"/>
          </a:p>
        </p:txBody>
      </p:sp>
    </p:spTree>
    <p:extLst>
      <p:ext uri="{BB962C8B-B14F-4D97-AF65-F5344CB8AC3E}">
        <p14:creationId xmlns:p14="http://schemas.microsoft.com/office/powerpoint/2010/main" val="6822315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16</a:t>
            </a:fld>
            <a:endParaRPr lang="it-IT" dirty="0"/>
          </a:p>
        </p:txBody>
      </p:sp>
    </p:spTree>
    <p:extLst>
      <p:ext uri="{BB962C8B-B14F-4D97-AF65-F5344CB8AC3E}">
        <p14:creationId xmlns:p14="http://schemas.microsoft.com/office/powerpoint/2010/main" val="1583581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17</a:t>
            </a:fld>
            <a:endParaRPr lang="it-IT" dirty="0"/>
          </a:p>
        </p:txBody>
      </p:sp>
    </p:spTree>
    <p:extLst>
      <p:ext uri="{BB962C8B-B14F-4D97-AF65-F5344CB8AC3E}">
        <p14:creationId xmlns:p14="http://schemas.microsoft.com/office/powerpoint/2010/main" val="8518887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18</a:t>
            </a:fld>
            <a:endParaRPr lang="it-IT" dirty="0"/>
          </a:p>
        </p:txBody>
      </p:sp>
    </p:spTree>
    <p:extLst>
      <p:ext uri="{BB962C8B-B14F-4D97-AF65-F5344CB8AC3E}">
        <p14:creationId xmlns:p14="http://schemas.microsoft.com/office/powerpoint/2010/main" val="2299469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19</a:t>
            </a:fld>
            <a:endParaRPr lang="it-IT" dirty="0"/>
          </a:p>
        </p:txBody>
      </p:sp>
    </p:spTree>
    <p:extLst>
      <p:ext uri="{BB962C8B-B14F-4D97-AF65-F5344CB8AC3E}">
        <p14:creationId xmlns:p14="http://schemas.microsoft.com/office/powerpoint/2010/main" val="28923946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20</a:t>
            </a:fld>
            <a:endParaRPr lang="it-IT" dirty="0"/>
          </a:p>
        </p:txBody>
      </p:sp>
    </p:spTree>
    <p:extLst>
      <p:ext uri="{BB962C8B-B14F-4D97-AF65-F5344CB8AC3E}">
        <p14:creationId xmlns:p14="http://schemas.microsoft.com/office/powerpoint/2010/main" val="24119404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21</a:t>
            </a:fld>
            <a:endParaRPr lang="it-IT" dirty="0"/>
          </a:p>
        </p:txBody>
      </p:sp>
    </p:spTree>
    <p:extLst>
      <p:ext uri="{BB962C8B-B14F-4D97-AF65-F5344CB8AC3E}">
        <p14:creationId xmlns:p14="http://schemas.microsoft.com/office/powerpoint/2010/main" val="527360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E7DAD629-2F34-4D65-B9C1-7B1D033FFA7B}" type="slidenum">
              <a:rPr lang="it-IT" smtClean="0"/>
              <a:t>4</a:t>
            </a:fld>
            <a:endParaRPr lang="it-IT" dirty="0"/>
          </a:p>
        </p:txBody>
      </p:sp>
    </p:spTree>
    <p:extLst>
      <p:ext uri="{BB962C8B-B14F-4D97-AF65-F5344CB8AC3E}">
        <p14:creationId xmlns:p14="http://schemas.microsoft.com/office/powerpoint/2010/main" val="8864777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22</a:t>
            </a:fld>
            <a:endParaRPr lang="it-IT" dirty="0"/>
          </a:p>
        </p:txBody>
      </p:sp>
    </p:spTree>
    <p:extLst>
      <p:ext uri="{BB962C8B-B14F-4D97-AF65-F5344CB8AC3E}">
        <p14:creationId xmlns:p14="http://schemas.microsoft.com/office/powerpoint/2010/main" val="28165447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23</a:t>
            </a:fld>
            <a:endParaRPr lang="it-IT" dirty="0"/>
          </a:p>
        </p:txBody>
      </p:sp>
    </p:spTree>
    <p:extLst>
      <p:ext uri="{BB962C8B-B14F-4D97-AF65-F5344CB8AC3E}">
        <p14:creationId xmlns:p14="http://schemas.microsoft.com/office/powerpoint/2010/main" val="25717174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24</a:t>
            </a:fld>
            <a:endParaRPr lang="it-IT" dirty="0"/>
          </a:p>
        </p:txBody>
      </p:sp>
    </p:spTree>
    <p:extLst>
      <p:ext uri="{BB962C8B-B14F-4D97-AF65-F5344CB8AC3E}">
        <p14:creationId xmlns:p14="http://schemas.microsoft.com/office/powerpoint/2010/main" val="5141281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25</a:t>
            </a:fld>
            <a:endParaRPr lang="it-IT" dirty="0"/>
          </a:p>
        </p:txBody>
      </p:sp>
    </p:spTree>
    <p:extLst>
      <p:ext uri="{BB962C8B-B14F-4D97-AF65-F5344CB8AC3E}">
        <p14:creationId xmlns:p14="http://schemas.microsoft.com/office/powerpoint/2010/main" val="24438851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27</a:t>
            </a:fld>
            <a:endParaRPr lang="it-IT" dirty="0"/>
          </a:p>
        </p:txBody>
      </p:sp>
    </p:spTree>
    <p:extLst>
      <p:ext uri="{BB962C8B-B14F-4D97-AF65-F5344CB8AC3E}">
        <p14:creationId xmlns:p14="http://schemas.microsoft.com/office/powerpoint/2010/main" val="182326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A9626-DBFF-7494-C33C-D977624A9B9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CCC9B64F-6616-ABF7-2239-F5B9AB65E74B}"/>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200E715D-7589-DBC0-6D19-2312DAF0E7BF}"/>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43EDB153-0AF2-4CB6-9DA2-A704993E60BF}"/>
              </a:ext>
            </a:extLst>
          </p:cNvPr>
          <p:cNvSpPr>
            <a:spLocks noGrp="1"/>
          </p:cNvSpPr>
          <p:nvPr>
            <p:ph type="sldNum" sz="quarter" idx="10"/>
          </p:nvPr>
        </p:nvSpPr>
        <p:spPr/>
        <p:txBody>
          <a:bodyPr/>
          <a:lstStyle/>
          <a:p>
            <a:fld id="{E7DAD629-2F34-4D65-B9C1-7B1D033FFA7B}" type="slidenum">
              <a:rPr lang="it-IT" smtClean="0"/>
              <a:t>5</a:t>
            </a:fld>
            <a:endParaRPr lang="it-IT" dirty="0"/>
          </a:p>
        </p:txBody>
      </p:sp>
    </p:spTree>
    <p:extLst>
      <p:ext uri="{BB962C8B-B14F-4D97-AF65-F5344CB8AC3E}">
        <p14:creationId xmlns:p14="http://schemas.microsoft.com/office/powerpoint/2010/main" val="16645406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1E58D-F317-E902-DBB4-A10DB555976D}"/>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B2C7A22D-8975-334C-C633-2BE8D9D4E1C8}"/>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B227AD4A-C3B3-3C83-5A98-60E601A0884C}"/>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88A44F16-BED8-1175-B8A6-04A7C1CBA19E}"/>
              </a:ext>
            </a:extLst>
          </p:cNvPr>
          <p:cNvSpPr>
            <a:spLocks noGrp="1"/>
          </p:cNvSpPr>
          <p:nvPr>
            <p:ph type="sldNum" sz="quarter" idx="10"/>
          </p:nvPr>
        </p:nvSpPr>
        <p:spPr/>
        <p:txBody>
          <a:bodyPr/>
          <a:lstStyle/>
          <a:p>
            <a:fld id="{E7DAD629-2F34-4D65-B9C1-7B1D033FFA7B}" type="slidenum">
              <a:rPr lang="it-IT" smtClean="0"/>
              <a:t>6</a:t>
            </a:fld>
            <a:endParaRPr lang="it-IT" dirty="0"/>
          </a:p>
        </p:txBody>
      </p:sp>
    </p:spTree>
    <p:extLst>
      <p:ext uri="{BB962C8B-B14F-4D97-AF65-F5344CB8AC3E}">
        <p14:creationId xmlns:p14="http://schemas.microsoft.com/office/powerpoint/2010/main" val="21293756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6E831-99C2-3278-281B-C4016EED9CB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761976D7-0301-44BF-3C71-7998899DF0E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0589D3B6-B26F-C354-AB44-5FEE26E5B883}"/>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9B727D12-4CEC-E84D-6615-C48015C5F8B6}"/>
              </a:ext>
            </a:extLst>
          </p:cNvPr>
          <p:cNvSpPr>
            <a:spLocks noGrp="1"/>
          </p:cNvSpPr>
          <p:nvPr>
            <p:ph type="sldNum" sz="quarter" idx="10"/>
          </p:nvPr>
        </p:nvSpPr>
        <p:spPr/>
        <p:txBody>
          <a:bodyPr/>
          <a:lstStyle/>
          <a:p>
            <a:fld id="{E7DAD629-2F34-4D65-B9C1-7B1D033FFA7B}" type="slidenum">
              <a:rPr lang="it-IT" smtClean="0"/>
              <a:t>7</a:t>
            </a:fld>
            <a:endParaRPr lang="it-IT" dirty="0"/>
          </a:p>
        </p:txBody>
      </p:sp>
    </p:spTree>
    <p:extLst>
      <p:ext uri="{BB962C8B-B14F-4D97-AF65-F5344CB8AC3E}">
        <p14:creationId xmlns:p14="http://schemas.microsoft.com/office/powerpoint/2010/main" val="2513890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8</a:t>
            </a:fld>
            <a:endParaRPr lang="it-IT" dirty="0"/>
          </a:p>
        </p:txBody>
      </p:sp>
    </p:spTree>
    <p:extLst>
      <p:ext uri="{BB962C8B-B14F-4D97-AF65-F5344CB8AC3E}">
        <p14:creationId xmlns:p14="http://schemas.microsoft.com/office/powerpoint/2010/main" val="2733124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9</a:t>
            </a:fld>
            <a:endParaRPr lang="it-IT" dirty="0"/>
          </a:p>
        </p:txBody>
      </p:sp>
    </p:spTree>
    <p:extLst>
      <p:ext uri="{BB962C8B-B14F-4D97-AF65-F5344CB8AC3E}">
        <p14:creationId xmlns:p14="http://schemas.microsoft.com/office/powerpoint/2010/main" val="19593778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10</a:t>
            </a:fld>
            <a:endParaRPr lang="it-IT" dirty="0"/>
          </a:p>
        </p:txBody>
      </p:sp>
    </p:spTree>
    <p:extLst>
      <p:ext uri="{BB962C8B-B14F-4D97-AF65-F5344CB8AC3E}">
        <p14:creationId xmlns:p14="http://schemas.microsoft.com/office/powerpoint/2010/main" val="8151432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7DAD629-2F34-4D65-B9C1-7B1D033FFA7B}" type="slidenum">
              <a:rPr lang="it-IT" smtClean="0"/>
              <a:t>11</a:t>
            </a:fld>
            <a:endParaRPr lang="it-IT" dirty="0"/>
          </a:p>
        </p:txBody>
      </p:sp>
    </p:spTree>
    <p:extLst>
      <p:ext uri="{BB962C8B-B14F-4D97-AF65-F5344CB8AC3E}">
        <p14:creationId xmlns:p14="http://schemas.microsoft.com/office/powerpoint/2010/main" val="37760918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spTree>
    <p:extLst>
      <p:ext uri="{BB962C8B-B14F-4D97-AF65-F5344CB8AC3E}">
        <p14:creationId xmlns:p14="http://schemas.microsoft.com/office/powerpoint/2010/main" val="150029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st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Garamond" panose="02020404030301010803" pitchFamily="18" charset="0"/>
              </a:defRPr>
            </a:lvl1pPr>
          </a:lstStyle>
          <a:p>
            <a:fld id="{ECEDD734-2481-4407-A3EC-83887155FC3C}" type="datetime1">
              <a:rPr lang="it-IT" smtClean="0"/>
              <a:t>12/09/2025</a:t>
            </a:fld>
            <a:endParaRPr lang="it-IT" dirty="0">
              <a:latin typeface="Garamond" panose="02020404030301010803" pitchFamily="18" charset="0"/>
            </a:endParaRPr>
          </a:p>
        </p:txBody>
      </p:sp>
      <p:sp>
        <p:nvSpPr>
          <p:cNvPr id="5" name="Footer Placeholder 4"/>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a:t>Percorso didattico: DIALOGO – UDA / Litigio «Confronto e conflitto con gli altri»</a:t>
            </a:r>
            <a:endParaRPr lang="it-IT" b="1" dirty="0"/>
          </a:p>
        </p:txBody>
      </p:sp>
      <p:sp>
        <p:nvSpPr>
          <p:cNvPr id="6" name="Slide Number Placeholder 5"/>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‹N›</a:t>
            </a:fld>
            <a:endParaRPr lang="it-IT" dirty="0">
              <a:latin typeface="Garamond" panose="02020404030301010803" pitchFamily="18" charset="0"/>
            </a:endParaRPr>
          </a:p>
        </p:txBody>
      </p:sp>
      <p:cxnSp>
        <p:nvCxnSpPr>
          <p:cNvPr id="8" name="Connettore 1 7">
            <a:extLst>
              <a:ext uri="{FF2B5EF4-FFF2-40B4-BE49-F238E27FC236}">
                <a16:creationId xmlns:a16="http://schemas.microsoft.com/office/drawing/2014/main" id="{22F75D50-936F-8E48-BDC0-00A16D42FC71}"/>
              </a:ext>
            </a:extLst>
          </p:cNvPr>
          <p:cNvCxnSpPr/>
          <p:nvPr userDrawn="1"/>
        </p:nvCxnSpPr>
        <p:spPr>
          <a:xfrm>
            <a:off x="681038" y="6221505"/>
            <a:ext cx="8543925" cy="0"/>
          </a:xfrm>
          <a:prstGeom prst="line">
            <a:avLst/>
          </a:prstGeom>
        </p:spPr>
        <p:style>
          <a:lnRef idx="1">
            <a:schemeClr val="accent1"/>
          </a:lnRef>
          <a:fillRef idx="0">
            <a:schemeClr val="accent1"/>
          </a:fillRef>
          <a:effectRef idx="0">
            <a:schemeClr val="accent1"/>
          </a:effectRef>
          <a:fontRef idx="minor">
            <a:schemeClr val="tx1"/>
          </a:fontRef>
        </p:style>
      </p:cxnSp>
      <p:pic>
        <p:nvPicPr>
          <p:cNvPr id="9" name="Immagine 8">
            <a:extLst>
              <a:ext uri="{FF2B5EF4-FFF2-40B4-BE49-F238E27FC236}">
                <a16:creationId xmlns:a16="http://schemas.microsoft.com/office/drawing/2014/main" id="{AE931C35-D28E-7846-84E1-64DF764AC03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858105" y="302999"/>
            <a:ext cx="2189789" cy="973354"/>
          </a:xfrm>
          <a:prstGeom prst="rect">
            <a:avLst/>
          </a:prstGeom>
        </p:spPr>
      </p:pic>
    </p:spTree>
    <p:extLst>
      <p:ext uri="{BB962C8B-B14F-4D97-AF65-F5344CB8AC3E}">
        <p14:creationId xmlns:p14="http://schemas.microsoft.com/office/powerpoint/2010/main" val="1480925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pertura interna">
    <p:spTree>
      <p:nvGrpSpPr>
        <p:cNvPr id="1" name=""/>
        <p:cNvGrpSpPr/>
        <p:nvPr/>
      </p:nvGrpSpPr>
      <p:grpSpPr>
        <a:xfrm>
          <a:off x="0" y="0"/>
          <a:ext cx="0" cy="0"/>
          <a:chOff x="0" y="0"/>
          <a:chExt cx="0" cy="0"/>
        </a:xfrm>
      </p:grpSpPr>
      <p:pic>
        <p:nvPicPr>
          <p:cNvPr id="7" name="Immagine 6" descr="Immagine che contiene testo&#10;&#10;Descrizione generata automaticamente">
            <a:extLst>
              <a:ext uri="{FF2B5EF4-FFF2-40B4-BE49-F238E27FC236}">
                <a16:creationId xmlns:a16="http://schemas.microsoft.com/office/drawing/2014/main" id="{3B305E9B-7C93-B740-937B-A2E3BC436C7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06000" cy="6858000"/>
          </a:xfrm>
          <a:prstGeom prst="rect">
            <a:avLst/>
          </a:prstGeom>
        </p:spPr>
      </p:pic>
      <p:sp>
        <p:nvSpPr>
          <p:cNvPr id="4" name="Date Placeholder 3"/>
          <p:cNvSpPr>
            <a:spLocks noGrp="1"/>
          </p:cNvSpPr>
          <p:nvPr>
            <p:ph type="dt" sz="half" idx="10"/>
          </p:nvPr>
        </p:nvSpPr>
        <p:spPr/>
        <p:txBody>
          <a:bodyPr/>
          <a:lstStyle>
            <a:lvl1pPr>
              <a:defRPr>
                <a:solidFill>
                  <a:schemeClr val="bg1"/>
                </a:solidFill>
                <a:latin typeface="Garamond" panose="02020404030301010803" pitchFamily="18" charset="0"/>
              </a:defRPr>
            </a:lvl1pPr>
          </a:lstStyle>
          <a:p>
            <a:fld id="{EC75ADA5-B1F5-491B-9652-4F0A5DEB54EE}" type="datetime1">
              <a:rPr lang="it-IT" smtClean="0"/>
              <a:t>12/09/2025</a:t>
            </a:fld>
            <a:endParaRPr lang="it-IT" dirty="0"/>
          </a:p>
        </p:txBody>
      </p:sp>
      <p:sp>
        <p:nvSpPr>
          <p:cNvPr id="5" name="Footer Placeholder 4"/>
          <p:cNvSpPr>
            <a:spLocks noGrp="1"/>
          </p:cNvSpPr>
          <p:nvPr>
            <p:ph type="ftr" sz="quarter" idx="11"/>
          </p:nvPr>
        </p:nvSpPr>
        <p:spPr/>
        <p:txBody>
          <a:bodyPr/>
          <a:lstStyle>
            <a:lvl1pPr>
              <a:defRPr>
                <a:solidFill>
                  <a:schemeClr val="bg1"/>
                </a:solidFill>
                <a:latin typeface="Garamond" panose="02020404030301010803" pitchFamily="18" charset="0"/>
              </a:defRPr>
            </a:lvl1pPr>
          </a:lstStyle>
          <a:p>
            <a:r>
              <a:rPr lang="it-IT"/>
              <a:t>Percorso didattico: DIALOGO – UDA / Litigio «Confronto e conflitto con gli altri»</a:t>
            </a:r>
            <a:endParaRPr lang="it-IT" b="1" dirty="0"/>
          </a:p>
        </p:txBody>
      </p:sp>
      <p:sp>
        <p:nvSpPr>
          <p:cNvPr id="6" name="Slide Number Placeholder 5"/>
          <p:cNvSpPr>
            <a:spLocks noGrp="1"/>
          </p:cNvSpPr>
          <p:nvPr>
            <p:ph type="sldNum" sz="quarter" idx="12"/>
          </p:nvPr>
        </p:nvSpPr>
        <p:spPr/>
        <p:txBody>
          <a:bodyPr/>
          <a:lstStyle>
            <a:lvl1pPr>
              <a:defRPr>
                <a:solidFill>
                  <a:schemeClr val="bg1"/>
                </a:solidFill>
                <a:latin typeface="Garamond" panose="02020404030301010803" pitchFamily="18" charset="0"/>
              </a:defRPr>
            </a:lvl1pPr>
          </a:lstStyle>
          <a:p>
            <a:fld id="{C3E68A9F-E484-7D4B-81E9-17085C8B9CE5}" type="slidenum">
              <a:rPr lang="it-IT" smtClean="0"/>
              <a:pPr/>
              <a:t>‹N›</a:t>
            </a:fld>
            <a:endParaRPr lang="it-IT" dirty="0"/>
          </a:p>
        </p:txBody>
      </p:sp>
      <p:pic>
        <p:nvPicPr>
          <p:cNvPr id="10" name="Immagine 9" descr="Immagine che contiene testo&#10;&#10;Descrizione generata automaticamente">
            <a:extLst>
              <a:ext uri="{FF2B5EF4-FFF2-40B4-BE49-F238E27FC236}">
                <a16:creationId xmlns:a16="http://schemas.microsoft.com/office/drawing/2014/main" id="{64F83902-2AD1-314E-9DC7-F2BEB714FD85}"/>
              </a:ext>
            </a:extLst>
          </p:cNvPr>
          <p:cNvPicPr>
            <a:picLocks noChangeAspect="1"/>
          </p:cNvPicPr>
          <p:nvPr userDrawn="1"/>
        </p:nvPicPr>
        <p:blipFill>
          <a:blip r:embed="rId3" cstate="screen">
            <a:alphaModFix amt="35000"/>
            <a:extLst>
              <a:ext uri="{28A0092B-C50C-407E-A947-70E740481C1C}">
                <a14:useLocalDpi xmlns:a14="http://schemas.microsoft.com/office/drawing/2010/main"/>
              </a:ext>
            </a:extLst>
          </a:blip>
          <a:stretch>
            <a:fillRect/>
          </a:stretch>
        </p:blipFill>
        <p:spPr>
          <a:xfrm>
            <a:off x="0" y="4273733"/>
            <a:ext cx="9906000" cy="2265181"/>
          </a:xfrm>
          <a:prstGeom prst="rect">
            <a:avLst/>
          </a:prstGeom>
        </p:spPr>
      </p:pic>
    </p:spTree>
    <p:extLst>
      <p:ext uri="{BB962C8B-B14F-4D97-AF65-F5344CB8AC3E}">
        <p14:creationId xmlns:p14="http://schemas.microsoft.com/office/powerpoint/2010/main" val="1766091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pic>
        <p:nvPicPr>
          <p:cNvPr id="4" name="Immagine 3" descr="Immagine che contiene testo&#10;&#10;Descrizione generata automaticamente">
            <a:extLst>
              <a:ext uri="{FF2B5EF4-FFF2-40B4-BE49-F238E27FC236}">
                <a16:creationId xmlns:a16="http://schemas.microsoft.com/office/drawing/2014/main" id="{F7EE5FE2-F0C6-3E45-99F0-8E3096473B4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4592819"/>
            <a:ext cx="9906000" cy="2265181"/>
          </a:xfrm>
          <a:prstGeom prst="rect">
            <a:avLst/>
          </a:prstGeom>
        </p:spPr>
      </p:pic>
    </p:spTree>
    <p:extLst>
      <p:ext uri="{BB962C8B-B14F-4D97-AF65-F5344CB8AC3E}">
        <p14:creationId xmlns:p14="http://schemas.microsoft.com/office/powerpoint/2010/main" val="24746796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D346C8-5544-437A-A8D1-C8A2DC7CCA69}" type="datetime1">
              <a:rPr lang="it-IT" smtClean="0"/>
              <a:t>12/09/2025</a:t>
            </a:fld>
            <a:endParaRPr lang="it-IT"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Percorso didattico: DIALOGO – UDA / Litigio «Confronto e conflitto con gli altri»</a:t>
            </a:r>
            <a:endParaRPr lang="it-IT"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68A9F-E484-7D4B-81E9-17085C8B9CE5}" type="slidenum">
              <a:rPr lang="it-IT" smtClean="0"/>
              <a:t>‹N›</a:t>
            </a:fld>
            <a:endParaRPr lang="it-IT" dirty="0"/>
          </a:p>
        </p:txBody>
      </p:sp>
    </p:spTree>
    <p:extLst>
      <p:ext uri="{BB962C8B-B14F-4D97-AF65-F5344CB8AC3E}">
        <p14:creationId xmlns:p14="http://schemas.microsoft.com/office/powerpoint/2010/main" val="2623773812"/>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2" r:id="rId3"/>
    <p:sldLayoutId id="2147483673" r:id="rId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0BtNkA7Ny1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s://www.youtube.com/watch?v=cpEwXypWxOk" TargetMode="External"/><Relationship Id="rId4" Type="http://schemas.openxmlformats.org/officeDocument/2006/relationships/hyperlink" Target="https://www.youtube.com/watch?v=FpOEN93LX-E"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treccani.it/"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mim.gov.it/-/decreto-ministeriale-n-328-del-22-dicembre-2022"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s://www.mentimeter.com/auth/signup?referral=features/word-cloud"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fondazionecarlomariamartini.it/podcast/farsi-prossimo/#Discernimento"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fondazionecarlomariamartini.it/educational/sostenibilita/"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s://fondazionecarlomariamartini.it/giustizi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s://bioetica.governo.it/it/" TargetMode="External"/><Relationship Id="rId2" Type="http://schemas.openxmlformats.org/officeDocument/2006/relationships/hyperlink" Target="https://www.treccani.it/enciclopedia/bioetica/"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psiytW9Or2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www.youtube.com/watch?v=CcC5jRkrEiE" TargetMode="External"/><Relationship Id="rId4" Type="http://schemas.openxmlformats.org/officeDocument/2006/relationships/hyperlink" Target="https://www.youtube.com/watch?v=dG_2pIisk5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50127D2-187C-8E42-908E-8A80767F3C9E}"/>
              </a:ext>
            </a:extLst>
          </p:cNvPr>
          <p:cNvSpPr txBox="1"/>
          <p:nvPr/>
        </p:nvSpPr>
        <p:spPr>
          <a:xfrm>
            <a:off x="0" y="4371975"/>
            <a:ext cx="9905999" cy="923330"/>
          </a:xfrm>
          <a:prstGeom prst="rect">
            <a:avLst/>
          </a:prstGeom>
          <a:noFill/>
        </p:spPr>
        <p:txBody>
          <a:bodyPr wrap="square" rtlCol="0">
            <a:spAutoFit/>
          </a:bodyPr>
          <a:lstStyle/>
          <a:p>
            <a:pPr algn="ctr"/>
            <a:r>
              <a:rPr lang="it-IT" sz="3600" b="1" cap="all" dirty="0">
                <a:solidFill>
                  <a:schemeClr val="bg1"/>
                </a:solidFill>
                <a:effectLst>
                  <a:outerShdw blurRad="38100" dist="38100" dir="2700000" algn="tl">
                    <a:srgbClr val="000000">
                      <a:alpha val="43137"/>
                    </a:srgbClr>
                  </a:outerShdw>
                </a:effectLst>
                <a:latin typeface="Garamond" panose="02020404030301010803" pitchFamily="18" charset="0"/>
              </a:rPr>
              <a:t>Etica E bioetica</a:t>
            </a:r>
          </a:p>
          <a:p>
            <a:pPr algn="ctr"/>
            <a:endParaRPr lang="it-IT" i="1" dirty="0">
              <a:solidFill>
                <a:schemeClr val="bg1"/>
              </a:solidFill>
              <a:effectLst>
                <a:outerShdw blurRad="38100" dist="38100" dir="2700000" algn="tl">
                  <a:srgbClr val="000000">
                    <a:alpha val="43137"/>
                  </a:srgbClr>
                </a:outerShdw>
              </a:effectLst>
              <a:latin typeface="Garamond" panose="02020404030301010803" pitchFamily="18" charset="0"/>
            </a:endParaRPr>
          </a:p>
        </p:txBody>
      </p:sp>
    </p:spTree>
    <p:extLst>
      <p:ext uri="{BB962C8B-B14F-4D97-AF65-F5344CB8AC3E}">
        <p14:creationId xmlns:p14="http://schemas.microsoft.com/office/powerpoint/2010/main" val="4212624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10</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907462" cy="338554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sz="1400" b="1" dirty="0">
                <a:solidFill>
                  <a:schemeClr val="tx1"/>
                </a:solidFill>
              </a:rPr>
              <a:t>Proviamo a riflettere</a:t>
            </a:r>
            <a:endParaRPr lang="it-IT" sz="1400" dirty="0">
              <a:solidFill>
                <a:schemeClr val="tx1"/>
              </a:solidFill>
            </a:endParaRPr>
          </a:p>
          <a:p>
            <a:pPr algn="just"/>
            <a:r>
              <a:rPr lang="it-IT" sz="1400" dirty="0">
                <a:solidFill>
                  <a:schemeClr val="tx1"/>
                </a:solidFill>
              </a:rPr>
              <a:t>Ti capita di annoiarti?  Quando ti coglie la noia?</a:t>
            </a:r>
          </a:p>
          <a:p>
            <a:pPr algn="just"/>
            <a:r>
              <a:rPr lang="it-IT" sz="1400" dirty="0">
                <a:solidFill>
                  <a:schemeClr val="tx1"/>
                </a:solidFill>
              </a:rPr>
              <a:t>Quella volta mi sono annoiato davvero …..  (racconta brevemente) </a:t>
            </a:r>
          </a:p>
          <a:p>
            <a:pPr algn="just"/>
            <a:r>
              <a:rPr lang="it-IT" sz="1400" dirty="0">
                <a:solidFill>
                  <a:schemeClr val="tx1"/>
                </a:solidFill>
              </a:rPr>
              <a:t>Ti piace stare nella noia?</a:t>
            </a:r>
          </a:p>
          <a:p>
            <a:pPr algn="just"/>
            <a:r>
              <a:rPr lang="it-IT" sz="1400" dirty="0">
                <a:solidFill>
                  <a:schemeClr val="tx1"/>
                </a:solidFill>
              </a:rPr>
              <a:t>Ascolta nuovamente le tre canzoni proposte e scegli quella che ti sembra rappresentare  meglio la noia che hai provato / che provi.</a:t>
            </a:r>
          </a:p>
          <a:p>
            <a:pPr algn="just"/>
            <a:r>
              <a:rPr lang="it-IT" sz="1400" dirty="0">
                <a:solidFill>
                  <a:schemeClr val="tx1"/>
                </a:solidFill>
              </a:rPr>
              <a:t>Leggi i testi qui di seguito proposti e dai un voto da 1 a 3 (1 per niente, 3 molto) a quello che più si avvicina a ciò che pensi riguardo la noia.</a:t>
            </a:r>
          </a:p>
          <a:p>
            <a:pPr algn="just" rtl="0" fontAlgn="base">
              <a:spcBef>
                <a:spcPts val="0"/>
              </a:spcBef>
              <a:spcAft>
                <a:spcPts val="0"/>
              </a:spcAft>
            </a:pPr>
            <a:endParaRPr lang="it-IT" sz="1400" dirty="0">
              <a:solidFill>
                <a:schemeClr val="tx1"/>
              </a:solidFill>
              <a:latin typeface="Garamond" panose="02020404030301010803" pitchFamily="18" charset="0"/>
            </a:endParaRPr>
          </a:p>
          <a:p>
            <a:pPr algn="just"/>
            <a:r>
              <a:rPr lang="it-IT" sz="1400" i="1" dirty="0">
                <a:solidFill>
                  <a:schemeClr val="tx1"/>
                </a:solidFill>
              </a:rPr>
              <a:t>Noia. Niente è insopportabile all’uomo quanto l’essere in pieno riposo, senza passioni, senza occupazioni, senza divertimenti, senza faccende. Sente allora la sua nullità, il suo abbandono, la sua insufficienza, la sua dipendenza, la sua impotenza, il suo vuoto. E subito sorgeranno dal fondo della sua anima la noi, l’umor nero, la tristezza, il cruccio, il dispetto, la disperazione.</a:t>
            </a:r>
            <a:endParaRPr lang="it-IT" sz="1400" dirty="0">
              <a:solidFill>
                <a:schemeClr val="tx1"/>
              </a:solidFill>
            </a:endParaRPr>
          </a:p>
          <a:p>
            <a:pPr algn="r"/>
            <a:r>
              <a:rPr lang="it-IT" sz="1400" dirty="0">
                <a:solidFill>
                  <a:schemeClr val="tx1"/>
                </a:solidFill>
              </a:rPr>
              <a:t>Blaise Pascal</a:t>
            </a:r>
            <a:r>
              <a:rPr lang="it-IT" sz="1400" i="1" dirty="0">
                <a:solidFill>
                  <a:schemeClr val="tx1"/>
                </a:solidFill>
              </a:rPr>
              <a:t>, Pensieri, </a:t>
            </a:r>
            <a:r>
              <a:rPr lang="it-IT" sz="1400" dirty="0">
                <a:solidFill>
                  <a:schemeClr val="tx1"/>
                </a:solidFill>
              </a:rPr>
              <a:t>79, BUR, Milano 2011.</a:t>
            </a:r>
          </a:p>
          <a:p>
            <a:pPr rtl="0" fontAlgn="base">
              <a:spcBef>
                <a:spcPts val="0"/>
              </a:spcBef>
              <a:spcAft>
                <a:spcPts val="0"/>
              </a:spcAft>
            </a:pPr>
            <a:endParaRPr lang="it-IT" dirty="0">
              <a:solidFill>
                <a:schemeClr val="tx1"/>
              </a:solidFill>
              <a:latin typeface="Garamond" panose="02020404030301010803" pitchFamily="18" charset="0"/>
            </a:endParaRPr>
          </a:p>
        </p:txBody>
      </p:sp>
      <p:sp>
        <p:nvSpPr>
          <p:cNvPr id="6" name="Footer Placeholder 4">
            <a:extLst>
              <a:ext uri="{FF2B5EF4-FFF2-40B4-BE49-F238E27FC236}">
                <a16:creationId xmlns:a16="http://schemas.microsoft.com/office/drawing/2014/main" id="{926E59DD-E95A-D2B9-CAAE-E70B1688D42E}"/>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Tree>
    <p:extLst>
      <p:ext uri="{BB962C8B-B14F-4D97-AF65-F5344CB8AC3E}">
        <p14:creationId xmlns:p14="http://schemas.microsoft.com/office/powerpoint/2010/main" val="3179486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11</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666162" cy="4093428"/>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sz="1400" i="1" dirty="0">
                <a:solidFill>
                  <a:schemeClr val="tx1"/>
                </a:solidFill>
              </a:rPr>
              <a:t>La condizione che caratterizza ragazzi e ragazze del nostro tempo, afflitti da assenza di interessi, monotonia delle impressioni, sensazioni di immobilità, vuoto interiore, rallentamento del corso del tempo. </a:t>
            </a:r>
            <a:endParaRPr lang="it-IT" sz="1400" dirty="0">
              <a:solidFill>
                <a:schemeClr val="tx1"/>
              </a:solidFill>
            </a:endParaRPr>
          </a:p>
          <a:p>
            <a:pPr algn="r"/>
            <a:endParaRPr lang="it-IT" sz="1400" dirty="0">
              <a:solidFill>
                <a:schemeClr val="tx1"/>
              </a:solidFill>
            </a:endParaRPr>
          </a:p>
          <a:p>
            <a:pPr algn="r"/>
            <a:r>
              <a:rPr lang="it-IT" sz="1400" dirty="0">
                <a:solidFill>
                  <a:schemeClr val="tx1"/>
                </a:solidFill>
              </a:rPr>
              <a:t>Umberto Galimberti, </a:t>
            </a:r>
            <a:r>
              <a:rPr lang="it-IT" sz="1400" i="1" dirty="0">
                <a:solidFill>
                  <a:schemeClr val="tx1"/>
                </a:solidFill>
              </a:rPr>
              <a:t>L’ospite inquietante</a:t>
            </a:r>
            <a:r>
              <a:rPr lang="it-IT" sz="1400" dirty="0">
                <a:solidFill>
                  <a:schemeClr val="tx1"/>
                </a:solidFill>
              </a:rPr>
              <a:t>. </a:t>
            </a:r>
            <a:r>
              <a:rPr lang="it-IT" sz="1400" i="1" dirty="0">
                <a:solidFill>
                  <a:schemeClr val="tx1"/>
                </a:solidFill>
              </a:rPr>
              <a:t>Il nichilismo e i giovani</a:t>
            </a:r>
            <a:r>
              <a:rPr lang="it-IT" sz="1400" dirty="0">
                <a:solidFill>
                  <a:schemeClr val="tx1"/>
                </a:solidFill>
              </a:rPr>
              <a:t>, Feltrinelli, Milano 2008.</a:t>
            </a:r>
          </a:p>
          <a:p>
            <a:r>
              <a:rPr lang="it-IT" sz="1400" dirty="0">
                <a:solidFill>
                  <a:schemeClr val="tx1"/>
                </a:solidFill>
              </a:rPr>
              <a:t> </a:t>
            </a:r>
          </a:p>
          <a:p>
            <a:endParaRPr lang="it-IT" sz="1400" dirty="0">
              <a:solidFill>
                <a:schemeClr val="tx1"/>
              </a:solidFill>
            </a:endParaRPr>
          </a:p>
          <a:p>
            <a:r>
              <a:rPr lang="it-IT" sz="1400" i="1" dirty="0">
                <a:solidFill>
                  <a:schemeClr val="tx1"/>
                </a:solidFill>
              </a:rPr>
              <a:t>Senso di insoddisfazione, di fastidio, di tristezza, che proviene o dalla mancanza di attività e dall’ozio o dal sentirsi occupato in cosa monotona, contraria alla propria inclinazione, tale da apparire inutile e vana: […] Anche, il senso di sazietà e di disgusto che nasce dal ripetersi di cose uguali o uniformi: […] di cosa che ingenera fastidio, senso di nausea, o addirittura di avversione.</a:t>
            </a:r>
            <a:endParaRPr lang="it-IT" sz="1400" dirty="0">
              <a:solidFill>
                <a:schemeClr val="tx1"/>
              </a:solidFill>
            </a:endParaRPr>
          </a:p>
          <a:p>
            <a:endParaRPr lang="it-IT" sz="1400" i="1" dirty="0">
              <a:solidFill>
                <a:schemeClr val="tx1"/>
              </a:solidFill>
            </a:endParaRPr>
          </a:p>
          <a:p>
            <a:pPr algn="r"/>
            <a:r>
              <a:rPr lang="it-IT" sz="1400" i="1" dirty="0">
                <a:solidFill>
                  <a:schemeClr val="tx1"/>
                </a:solidFill>
              </a:rPr>
              <a:t>Enciclopedia Treccani, </a:t>
            </a:r>
            <a:r>
              <a:rPr lang="it-IT" sz="1400" dirty="0">
                <a:solidFill>
                  <a:schemeClr val="tx1"/>
                </a:solidFill>
              </a:rPr>
              <a:t>voce </a:t>
            </a:r>
            <a:r>
              <a:rPr lang="it-IT" sz="1400" i="1" dirty="0">
                <a:solidFill>
                  <a:schemeClr val="tx1"/>
                </a:solidFill>
              </a:rPr>
              <a:t>Noia</a:t>
            </a:r>
            <a:endParaRPr lang="it-IT" sz="1400" dirty="0">
              <a:solidFill>
                <a:schemeClr val="tx1"/>
              </a:solidFill>
            </a:endParaRPr>
          </a:p>
          <a:p>
            <a:br>
              <a:rPr lang="it-IT" sz="1400" dirty="0"/>
            </a:br>
            <a:endParaRPr lang="it-IT" sz="1400" dirty="0"/>
          </a:p>
          <a:p>
            <a:r>
              <a:rPr lang="it-IT" sz="1400" b="1" dirty="0">
                <a:solidFill>
                  <a:schemeClr val="tx1"/>
                </a:solidFill>
              </a:rPr>
              <a:t>Attività</a:t>
            </a:r>
            <a:endParaRPr lang="it-IT" sz="1400" dirty="0">
              <a:solidFill>
                <a:schemeClr val="tx1"/>
              </a:solidFill>
            </a:endParaRPr>
          </a:p>
          <a:p>
            <a:r>
              <a:rPr lang="it-IT" sz="1400" dirty="0">
                <a:solidFill>
                  <a:schemeClr val="tx1"/>
                </a:solidFill>
              </a:rPr>
              <a:t>Parlate in classe delle vostre scelte.</a:t>
            </a:r>
          </a:p>
          <a:p>
            <a:br>
              <a:rPr lang="it-IT" dirty="0"/>
            </a:br>
            <a:endParaRPr lang="it-IT" dirty="0">
              <a:solidFill>
                <a:schemeClr val="tx1"/>
              </a:solidFill>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193659"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Tree>
    <p:extLst>
      <p:ext uri="{BB962C8B-B14F-4D97-AF65-F5344CB8AC3E}">
        <p14:creationId xmlns:p14="http://schemas.microsoft.com/office/powerpoint/2010/main" val="4229183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12</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666162" cy="3200876"/>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br>
              <a:rPr lang="it-IT" b="0" dirty="0">
                <a:effectLst/>
              </a:rPr>
            </a:br>
            <a:br>
              <a:rPr lang="it-IT" dirty="0"/>
            </a:br>
            <a:r>
              <a:rPr lang="it-IT" sz="1400" b="1" dirty="0">
                <a:solidFill>
                  <a:schemeClr val="tx1"/>
                </a:solidFill>
              </a:rPr>
              <a:t>Uscire dalla noia</a:t>
            </a:r>
            <a:endParaRPr lang="it-IT" sz="1400" dirty="0">
              <a:solidFill>
                <a:schemeClr val="tx1"/>
              </a:solidFill>
            </a:endParaRPr>
          </a:p>
          <a:p>
            <a:pPr algn="just"/>
            <a:endParaRPr lang="it-IT" sz="1400" i="1" dirty="0">
              <a:solidFill>
                <a:schemeClr val="tx1"/>
              </a:solidFill>
            </a:endParaRPr>
          </a:p>
          <a:p>
            <a:pPr algn="just"/>
            <a:r>
              <a:rPr lang="it-IT" sz="1400" i="1" dirty="0">
                <a:solidFill>
                  <a:schemeClr val="tx1"/>
                </a:solidFill>
              </a:rPr>
              <a:t>Ciò che mi colpiva, soprattutto, era che non volevo fare assolutamente niente, pur desiderando ardentemente di fare qualche cosa.</a:t>
            </a:r>
            <a:endParaRPr lang="it-IT" sz="1400" dirty="0">
              <a:solidFill>
                <a:schemeClr val="tx1"/>
              </a:solidFill>
            </a:endParaRPr>
          </a:p>
          <a:p>
            <a:pPr algn="r"/>
            <a:r>
              <a:rPr lang="it-IT" sz="1400" dirty="0">
                <a:solidFill>
                  <a:schemeClr val="tx1"/>
                </a:solidFill>
              </a:rPr>
              <a:t>Alberto Moravia, </a:t>
            </a:r>
            <a:r>
              <a:rPr lang="it-IT" sz="1400" i="1" dirty="0">
                <a:solidFill>
                  <a:schemeClr val="tx1"/>
                </a:solidFill>
              </a:rPr>
              <a:t>La noia</a:t>
            </a:r>
            <a:r>
              <a:rPr lang="it-IT" sz="1400" dirty="0">
                <a:solidFill>
                  <a:schemeClr val="tx1"/>
                </a:solidFill>
              </a:rPr>
              <a:t>, Bompiani, Milano 1960.</a:t>
            </a:r>
          </a:p>
          <a:p>
            <a:pPr algn="just"/>
            <a:r>
              <a:rPr lang="it-IT" sz="1400" dirty="0">
                <a:solidFill>
                  <a:schemeClr val="tx1"/>
                </a:solidFill>
              </a:rPr>
              <a:t> </a:t>
            </a:r>
          </a:p>
          <a:p>
            <a:pPr algn="just"/>
            <a:endParaRPr lang="it-IT" sz="1400" dirty="0">
              <a:solidFill>
                <a:schemeClr val="tx1"/>
              </a:solidFill>
            </a:endParaRPr>
          </a:p>
          <a:p>
            <a:pPr algn="just"/>
            <a:r>
              <a:rPr lang="it-IT" sz="1400" dirty="0">
                <a:solidFill>
                  <a:schemeClr val="tx1"/>
                </a:solidFill>
              </a:rPr>
              <a:t>Come fai ad uscire dalla noia? Proveremo a darti qualche suggerimento…</a:t>
            </a:r>
          </a:p>
          <a:p>
            <a:pPr algn="just" rtl="0">
              <a:spcBef>
                <a:spcPts val="0"/>
              </a:spcBef>
              <a:spcAft>
                <a:spcPts val="0"/>
              </a:spcAft>
            </a:pPr>
            <a:br>
              <a:rPr lang="it-IT" dirty="0"/>
            </a:br>
            <a:br>
              <a:rPr lang="it-IT" dirty="0"/>
            </a:br>
            <a:endParaRPr lang="it-IT" dirty="0">
              <a:solidFill>
                <a:schemeClr val="tx1"/>
              </a:solidFill>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Tree>
    <p:extLst>
      <p:ext uri="{BB962C8B-B14F-4D97-AF65-F5344CB8AC3E}">
        <p14:creationId xmlns:p14="http://schemas.microsoft.com/office/powerpoint/2010/main" val="2878357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13</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666162" cy="3847207"/>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sz="1400" b="1" dirty="0">
                <a:solidFill>
                  <a:schemeClr val="tx1"/>
                </a:solidFill>
              </a:rPr>
              <a:t>2. Essere inquieti</a:t>
            </a:r>
            <a:endParaRPr lang="it-IT" sz="1400" dirty="0">
              <a:solidFill>
                <a:schemeClr val="tx1"/>
              </a:solidFill>
            </a:endParaRPr>
          </a:p>
          <a:p>
            <a:endParaRPr lang="it-IT" sz="1400" b="1" dirty="0">
              <a:solidFill>
                <a:schemeClr val="tx1"/>
              </a:solidFill>
            </a:endParaRPr>
          </a:p>
          <a:p>
            <a:r>
              <a:rPr lang="it-IT" sz="1400" b="1" dirty="0">
                <a:solidFill>
                  <a:schemeClr val="tx1"/>
                </a:solidFill>
              </a:rPr>
              <a:t>Esercizio preliminare</a:t>
            </a:r>
            <a:endParaRPr lang="it-IT" sz="1400" dirty="0">
              <a:solidFill>
                <a:schemeClr val="tx1"/>
              </a:solidFill>
            </a:endParaRPr>
          </a:p>
          <a:p>
            <a:r>
              <a:rPr lang="it-IT" sz="1400" dirty="0">
                <a:solidFill>
                  <a:schemeClr val="tx1"/>
                </a:solidFill>
              </a:rPr>
              <a:t>Prenditi una pausa, in un luogo e in una situazione per te comoda e prova ad </a:t>
            </a:r>
            <a:r>
              <a:rPr lang="it-IT" sz="1400" i="1" dirty="0">
                <a:solidFill>
                  <a:schemeClr val="tx1"/>
                </a:solidFill>
              </a:rPr>
              <a:t>ascoltarti</a:t>
            </a:r>
            <a:r>
              <a:rPr lang="it-IT" sz="1400" dirty="0">
                <a:solidFill>
                  <a:schemeClr val="tx1"/>
                </a:solidFill>
              </a:rPr>
              <a:t>:</a:t>
            </a:r>
          </a:p>
          <a:p>
            <a:endParaRPr lang="it-IT" sz="1400" dirty="0">
              <a:solidFill>
                <a:schemeClr val="tx1"/>
              </a:solidFill>
            </a:endParaRPr>
          </a:p>
          <a:p>
            <a:r>
              <a:rPr lang="it-IT" sz="1400" dirty="0">
                <a:solidFill>
                  <a:schemeClr val="tx1"/>
                </a:solidFill>
              </a:rPr>
              <a:t>Cosa senti dentro di te? tranquillità o mancanza di tranquillità?</a:t>
            </a:r>
          </a:p>
          <a:p>
            <a:endParaRPr lang="it-IT" sz="1400" dirty="0">
              <a:solidFill>
                <a:schemeClr val="tx1"/>
              </a:solidFill>
            </a:endParaRPr>
          </a:p>
          <a:p>
            <a:r>
              <a:rPr lang="it-IT" sz="1400" dirty="0">
                <a:solidFill>
                  <a:schemeClr val="tx1"/>
                </a:solidFill>
              </a:rPr>
              <a:t>Dopo circa 5 minuti ascolta queste canzoni:</a:t>
            </a:r>
          </a:p>
          <a:p>
            <a:pPr lvl="0"/>
            <a:endParaRPr lang="it-IT" sz="1400" dirty="0">
              <a:solidFill>
                <a:schemeClr val="tx1"/>
              </a:solidFill>
            </a:endParaRPr>
          </a:p>
          <a:p>
            <a:pPr lvl="0"/>
            <a:r>
              <a:rPr lang="it-IT" sz="1400" dirty="0">
                <a:solidFill>
                  <a:schemeClr val="tx1"/>
                </a:solidFill>
              </a:rPr>
              <a:t>Tiromancino </a:t>
            </a:r>
            <a:r>
              <a:rPr lang="it-IT" sz="1400" u="sng" dirty="0">
                <a:solidFill>
                  <a:schemeClr val="tx1"/>
                </a:solidFill>
                <a:hlinkClick r:id="rId3">
                  <a:extLst>
                    <a:ext uri="{A12FA001-AC4F-418D-AE19-62706E023703}">
                      <ahyp:hlinkClr xmlns:ahyp="http://schemas.microsoft.com/office/drawing/2018/hyperlinkcolor" val="tx"/>
                    </a:ext>
                  </a:extLst>
                </a:hlinkClick>
              </a:rPr>
              <a:t>L'inquietudine di esistere (</a:t>
            </a:r>
            <a:r>
              <a:rPr lang="it-IT" sz="1400" u="sng" dirty="0" err="1">
                <a:solidFill>
                  <a:schemeClr val="tx1"/>
                </a:solidFill>
                <a:hlinkClick r:id="rId3">
                  <a:extLst>
                    <a:ext uri="{A12FA001-AC4F-418D-AE19-62706E023703}">
                      <ahyp:hlinkClr xmlns:ahyp="http://schemas.microsoft.com/office/drawing/2018/hyperlinkcolor" val="tx"/>
                    </a:ext>
                  </a:extLst>
                </a:hlinkClick>
              </a:rPr>
              <a:t>feat</a:t>
            </a:r>
            <a:r>
              <a:rPr lang="it-IT" sz="1400" u="sng" dirty="0">
                <a:solidFill>
                  <a:schemeClr val="tx1"/>
                </a:solidFill>
                <a:hlinkClick r:id="rId3">
                  <a:extLst>
                    <a:ext uri="{A12FA001-AC4F-418D-AE19-62706E023703}">
                      <ahyp:hlinkClr xmlns:ahyp="http://schemas.microsoft.com/office/drawing/2018/hyperlinkcolor" val="tx"/>
                    </a:ext>
                  </a:extLst>
                </a:hlinkClick>
              </a:rPr>
              <a:t>. Fabri Fibra)</a:t>
            </a:r>
            <a:endParaRPr lang="it-IT" sz="1400" dirty="0">
              <a:solidFill>
                <a:schemeClr val="tx1"/>
              </a:solidFill>
            </a:endParaRPr>
          </a:p>
          <a:p>
            <a:pPr lvl="0"/>
            <a:endParaRPr lang="it-IT" sz="1400" dirty="0">
              <a:solidFill>
                <a:schemeClr val="tx1"/>
              </a:solidFill>
            </a:endParaRPr>
          </a:p>
          <a:p>
            <a:pPr lvl="0"/>
            <a:r>
              <a:rPr lang="it-IT" sz="1400" dirty="0">
                <a:solidFill>
                  <a:schemeClr val="tx1"/>
                </a:solidFill>
              </a:rPr>
              <a:t>Laura Pausini </a:t>
            </a:r>
            <a:r>
              <a:rPr lang="it-IT" sz="1400" u="sng" dirty="0">
                <a:solidFill>
                  <a:schemeClr val="tx1"/>
                </a:solidFill>
                <a:hlinkClick r:id="rId4">
                  <a:extLst>
                    <a:ext uri="{A12FA001-AC4F-418D-AE19-62706E023703}">
                      <ahyp:hlinkClr xmlns:ahyp="http://schemas.microsoft.com/office/drawing/2018/hyperlinkcolor" val="tx"/>
                    </a:ext>
                  </a:extLst>
                </a:hlinkClick>
              </a:rPr>
              <a:t>Laura Pausini - La Solitudine (Official Video)</a:t>
            </a:r>
            <a:endParaRPr lang="it-IT" sz="1400" dirty="0">
              <a:solidFill>
                <a:schemeClr val="tx1"/>
              </a:solidFill>
            </a:endParaRPr>
          </a:p>
          <a:p>
            <a:pPr lvl="0"/>
            <a:endParaRPr lang="it-IT" sz="1400" dirty="0">
              <a:solidFill>
                <a:schemeClr val="tx1"/>
              </a:solidFill>
            </a:endParaRPr>
          </a:p>
          <a:p>
            <a:pPr lvl="0"/>
            <a:r>
              <a:rPr lang="it-IT" sz="1400" dirty="0">
                <a:solidFill>
                  <a:schemeClr val="tx1"/>
                </a:solidFill>
              </a:rPr>
              <a:t>Neck </a:t>
            </a:r>
            <a:r>
              <a:rPr lang="it-IT" sz="1400" u="sng" dirty="0">
                <a:solidFill>
                  <a:schemeClr val="tx1"/>
                </a:solidFill>
                <a:hlinkClick r:id="rId5">
                  <a:extLst>
                    <a:ext uri="{A12FA001-AC4F-418D-AE19-62706E023703}">
                      <ahyp:hlinkClr xmlns:ahyp="http://schemas.microsoft.com/office/drawing/2018/hyperlinkcolor" val="tx"/>
                    </a:ext>
                  </a:extLst>
                </a:hlinkClick>
              </a:rPr>
              <a:t>L'inquietudine</a:t>
            </a:r>
            <a:endParaRPr lang="it-IT" sz="1400" dirty="0">
              <a:solidFill>
                <a:schemeClr val="tx1"/>
              </a:solidFill>
            </a:endParaRPr>
          </a:p>
          <a:p>
            <a:endParaRPr lang="it-IT" sz="1600" dirty="0"/>
          </a:p>
          <a:p>
            <a:br>
              <a:rPr lang="it-IT" sz="1600" dirty="0"/>
            </a:br>
            <a:endParaRPr lang="it-IT" sz="1600" dirty="0">
              <a:solidFill>
                <a:srgbClr val="000000"/>
              </a:solidFill>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
        <p:nvSpPr>
          <p:cNvPr id="7" name="CasellaDiTesto 6">
            <a:extLst>
              <a:ext uri="{FF2B5EF4-FFF2-40B4-BE49-F238E27FC236}">
                <a16:creationId xmlns:a16="http://schemas.microsoft.com/office/drawing/2014/main" id="{FCAC37A8-0D17-C619-FD12-778582E440A3}"/>
              </a:ext>
            </a:extLst>
          </p:cNvPr>
          <p:cNvSpPr txBox="1"/>
          <p:nvPr/>
        </p:nvSpPr>
        <p:spPr>
          <a:xfrm>
            <a:off x="757084" y="4227871"/>
            <a:ext cx="184731"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2194934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14</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666162" cy="4185761"/>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sz="1400" b="1" dirty="0">
                <a:solidFill>
                  <a:schemeClr val="tx1"/>
                </a:solidFill>
              </a:rPr>
              <a:t>Proviamo a riflettere</a:t>
            </a:r>
            <a:endParaRPr lang="it-IT" sz="1400" dirty="0">
              <a:solidFill>
                <a:schemeClr val="tx1"/>
              </a:solidFill>
            </a:endParaRPr>
          </a:p>
          <a:p>
            <a:pPr algn="just"/>
            <a:r>
              <a:rPr lang="it-IT" sz="1400" dirty="0">
                <a:solidFill>
                  <a:schemeClr val="tx1"/>
                </a:solidFill>
              </a:rPr>
              <a:t>Ti piace essere inquieto?</a:t>
            </a:r>
          </a:p>
          <a:p>
            <a:pPr algn="just"/>
            <a:endParaRPr lang="it-IT" sz="1400" dirty="0">
              <a:solidFill>
                <a:schemeClr val="tx1"/>
              </a:solidFill>
            </a:endParaRPr>
          </a:p>
          <a:p>
            <a:pPr algn="just"/>
            <a:r>
              <a:rPr lang="it-IT" sz="1400" dirty="0">
                <a:solidFill>
                  <a:schemeClr val="tx1"/>
                </a:solidFill>
              </a:rPr>
              <a:t>Quando senti, dentro di te, l'inquietudine sei spaventato oppure hai la sensazione di essere più forte?</a:t>
            </a:r>
          </a:p>
          <a:p>
            <a:pPr algn="just"/>
            <a:endParaRPr lang="it-IT" sz="1400" dirty="0">
              <a:solidFill>
                <a:schemeClr val="tx1"/>
              </a:solidFill>
            </a:endParaRPr>
          </a:p>
          <a:p>
            <a:pPr algn="just"/>
            <a:r>
              <a:rPr lang="it-IT" sz="1400" dirty="0">
                <a:solidFill>
                  <a:schemeClr val="tx1"/>
                </a:solidFill>
              </a:rPr>
              <a:t>Ascolta nuovamente le tre canzoni proposte e scegli quella che ti sembra rappresentare  meglio l’inquietudine che hai provato / che provi.</a:t>
            </a:r>
          </a:p>
          <a:p>
            <a:pPr algn="just"/>
            <a:endParaRPr lang="it-IT" sz="1400" dirty="0">
              <a:solidFill>
                <a:schemeClr val="tx1"/>
              </a:solidFill>
            </a:endParaRPr>
          </a:p>
          <a:p>
            <a:pPr algn="just"/>
            <a:r>
              <a:rPr lang="it-IT" sz="1400" dirty="0">
                <a:solidFill>
                  <a:schemeClr val="tx1"/>
                </a:solidFill>
              </a:rPr>
              <a:t>Leggi i testi qui di seguito proposti e dai un voto da 1 a 3 (1 per niente, 3 molto) a quello che più si avvicina a ciò che pensi riguardo l’inquietudine.</a:t>
            </a:r>
          </a:p>
          <a:p>
            <a:pPr algn="just"/>
            <a:r>
              <a:rPr lang="it-IT" sz="1400" dirty="0">
                <a:solidFill>
                  <a:schemeClr val="tx1"/>
                </a:solidFill>
              </a:rPr>
              <a:t> </a:t>
            </a:r>
          </a:p>
          <a:p>
            <a:pPr algn="just"/>
            <a:r>
              <a:rPr lang="it-IT" sz="1400" i="1" dirty="0">
                <a:solidFill>
                  <a:schemeClr val="tx1"/>
                </a:solidFill>
              </a:rPr>
              <a:t>Vedo quegli spaventosi spazi dell’universo, che mi rinchiudono; e mi trovo confinato in un angolo di questa immensa distesa, senza sapere perché sono collocato qui piuttosto che altrove, né perché questo po’ di tempo che mi è dato da vivere mi sia assegnato in questo momento piuttosto che in un altro di tutta l’eternità che mi ha preceduto e di tutta quella che mi seguirà. Da ogni parte vedo soltanto infiniti, che mi assorbono come un atomo e come un’ombra che dura un istante, e scompare poi per sempre. Tutto quel che so è che debbo presto morire; ma quel che ignoro di più è, appunto, questa stessa morte, che non posso evitare. </a:t>
            </a:r>
            <a:endParaRPr lang="it-IT" sz="1400" dirty="0">
              <a:solidFill>
                <a:schemeClr val="tx1"/>
              </a:solidFill>
            </a:endParaRPr>
          </a:p>
          <a:p>
            <a:pPr algn="r"/>
            <a:endParaRPr lang="it-IT" sz="1400" dirty="0">
              <a:solidFill>
                <a:schemeClr val="tx1"/>
              </a:solidFill>
            </a:endParaRPr>
          </a:p>
          <a:p>
            <a:pPr algn="r"/>
            <a:r>
              <a:rPr lang="it-IT" sz="1400" dirty="0">
                <a:solidFill>
                  <a:schemeClr val="tx1"/>
                </a:solidFill>
              </a:rPr>
              <a:t>Blaise Pascal,</a:t>
            </a:r>
            <a:r>
              <a:rPr lang="it-IT" sz="1400" i="1" dirty="0">
                <a:solidFill>
                  <a:schemeClr val="tx1"/>
                </a:solidFill>
              </a:rPr>
              <a:t> Pensieri</a:t>
            </a:r>
            <a:r>
              <a:rPr lang="it-IT" sz="1400" dirty="0">
                <a:solidFill>
                  <a:schemeClr val="tx1"/>
                </a:solidFill>
              </a:rPr>
              <a:t>, 194 </a:t>
            </a: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
        <p:nvSpPr>
          <p:cNvPr id="7" name="CasellaDiTesto 6">
            <a:extLst>
              <a:ext uri="{FF2B5EF4-FFF2-40B4-BE49-F238E27FC236}">
                <a16:creationId xmlns:a16="http://schemas.microsoft.com/office/drawing/2014/main" id="{FCAC37A8-0D17-C619-FD12-778582E440A3}"/>
              </a:ext>
            </a:extLst>
          </p:cNvPr>
          <p:cNvSpPr txBox="1"/>
          <p:nvPr/>
        </p:nvSpPr>
        <p:spPr>
          <a:xfrm>
            <a:off x="757084" y="4227871"/>
            <a:ext cx="184731"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27786363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15</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19919" y="1411715"/>
            <a:ext cx="8666162" cy="535531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sz="1400" i="1" dirty="0">
                <a:solidFill>
                  <a:schemeClr val="tx1"/>
                </a:solidFill>
              </a:rPr>
              <a:t>Tutta l'infelicità umana viene da una sola cosa, cioè dal non sapere stare in riposo in una stanza.</a:t>
            </a:r>
            <a:endParaRPr lang="it-IT" sz="1400" dirty="0">
              <a:solidFill>
                <a:schemeClr val="tx1"/>
              </a:solidFill>
            </a:endParaRPr>
          </a:p>
          <a:p>
            <a:pPr algn="r"/>
            <a:endParaRPr lang="it-IT" sz="1400" dirty="0">
              <a:solidFill>
                <a:schemeClr val="tx1"/>
              </a:solidFill>
            </a:endParaRPr>
          </a:p>
          <a:p>
            <a:pPr algn="r"/>
            <a:r>
              <a:rPr lang="it-IT" sz="1400" dirty="0">
                <a:solidFill>
                  <a:schemeClr val="tx1"/>
                </a:solidFill>
              </a:rPr>
              <a:t>Blaise Pascal,</a:t>
            </a:r>
            <a:r>
              <a:rPr lang="it-IT" sz="1400" i="1" dirty="0">
                <a:solidFill>
                  <a:schemeClr val="tx1"/>
                </a:solidFill>
              </a:rPr>
              <a:t> Pensieri</a:t>
            </a:r>
            <a:r>
              <a:rPr lang="it-IT" sz="1400" dirty="0">
                <a:solidFill>
                  <a:schemeClr val="tx1"/>
                </a:solidFill>
              </a:rPr>
              <a:t>,</a:t>
            </a:r>
            <a:r>
              <a:rPr lang="it-IT" sz="1400" i="1" dirty="0">
                <a:solidFill>
                  <a:schemeClr val="tx1"/>
                </a:solidFill>
              </a:rPr>
              <a:t> </a:t>
            </a:r>
            <a:r>
              <a:rPr lang="it-IT" sz="1400" dirty="0">
                <a:solidFill>
                  <a:schemeClr val="tx1"/>
                </a:solidFill>
              </a:rPr>
              <a:t>126</a:t>
            </a:r>
          </a:p>
          <a:p>
            <a:pPr algn="just"/>
            <a:r>
              <a:rPr lang="it-IT" sz="1400" dirty="0">
                <a:solidFill>
                  <a:schemeClr val="tx1"/>
                </a:solidFill>
              </a:rPr>
              <a:t> </a:t>
            </a:r>
          </a:p>
          <a:p>
            <a:pPr algn="just"/>
            <a:endParaRPr lang="it-IT" sz="1400" dirty="0">
              <a:solidFill>
                <a:schemeClr val="tx1"/>
              </a:solidFill>
            </a:endParaRPr>
          </a:p>
          <a:p>
            <a:pPr algn="just"/>
            <a:r>
              <a:rPr lang="it-IT" sz="1400" i="1" dirty="0">
                <a:solidFill>
                  <a:schemeClr val="tx1"/>
                </a:solidFill>
              </a:rPr>
              <a:t>Vivere in crisi è vivere inquieti, ma tutta la vita si vive inquieti; nessuna vita, mentre la si vive, è calma e tranquilla, per quanto lo si desideri. Se essa oltrepassa il limite della sopportazione, ad altri dobbiamo chiedere aiuto, ma se essa ci scaturisce da dentro e riesce a vigiliare sulle paure che vengono dal mondo, allora l’inquietudine è attività liberatrice.</a:t>
            </a:r>
            <a:endParaRPr lang="it-IT" sz="1400" dirty="0">
              <a:solidFill>
                <a:schemeClr val="tx1"/>
              </a:solidFill>
            </a:endParaRPr>
          </a:p>
          <a:p>
            <a:pPr algn="r"/>
            <a:endParaRPr lang="it-IT" sz="1400" dirty="0">
              <a:solidFill>
                <a:schemeClr val="tx1"/>
              </a:solidFill>
            </a:endParaRPr>
          </a:p>
          <a:p>
            <a:pPr algn="r"/>
            <a:r>
              <a:rPr lang="it-IT" sz="1400" dirty="0">
                <a:solidFill>
                  <a:schemeClr val="tx1"/>
                </a:solidFill>
              </a:rPr>
              <a:t>Maria Zambrano, </a:t>
            </a:r>
            <a:r>
              <a:rPr lang="it-IT" sz="1400" i="1" dirty="0">
                <a:solidFill>
                  <a:schemeClr val="tx1"/>
                </a:solidFill>
              </a:rPr>
              <a:t>Verso un sapere dell’anima</a:t>
            </a:r>
            <a:r>
              <a:rPr lang="it-IT" sz="1400" dirty="0">
                <a:solidFill>
                  <a:schemeClr val="tx1"/>
                </a:solidFill>
              </a:rPr>
              <a:t>, Raffaello Cortina, Milano 1996, p. 80.</a:t>
            </a:r>
          </a:p>
          <a:p>
            <a:pPr algn="just"/>
            <a:r>
              <a:rPr lang="it-IT" sz="1400" dirty="0">
                <a:solidFill>
                  <a:schemeClr val="tx1"/>
                </a:solidFill>
              </a:rPr>
              <a:t> </a:t>
            </a:r>
          </a:p>
          <a:p>
            <a:pPr algn="just"/>
            <a:endParaRPr lang="it-IT" sz="1400" dirty="0">
              <a:solidFill>
                <a:schemeClr val="tx1"/>
              </a:solidFill>
            </a:endParaRPr>
          </a:p>
          <a:p>
            <a:pPr algn="just"/>
            <a:r>
              <a:rPr lang="it-IT" sz="1400" i="1" dirty="0">
                <a:solidFill>
                  <a:schemeClr val="tx1"/>
                </a:solidFill>
              </a:rPr>
              <a:t>L’inquietudine, quali ne siano le sue ragioni, è [...] quanto di meglio la storia umana abbia saputo esprimere. Che cosa sarebbe la cultura senza questa anima sottile o eccitante, che seduce una generazione dopo l’altra, la parte migliore di ogni giovinezza? che ne sarebbe della scienza, della filosofia, dell’arte senza chi ne seppe interpretare ogni volta i rischi? che ne sarebbe della vita di ciascuno, se - almeno una volta [...] - l’irriducibile voglia di provare, decidere, cambiare, riamare, abbandonare, fuggire non avesse conosciuto il suo corso? Non avrebbe vissuto la sua epopea, seppur breve e fugace.</a:t>
            </a:r>
            <a:endParaRPr lang="it-IT" sz="1400" dirty="0">
              <a:solidFill>
                <a:schemeClr val="tx1"/>
              </a:solidFill>
            </a:endParaRPr>
          </a:p>
          <a:p>
            <a:pPr algn="r"/>
            <a:endParaRPr lang="it-IT" sz="1400" dirty="0">
              <a:solidFill>
                <a:schemeClr val="tx1"/>
              </a:solidFill>
            </a:endParaRPr>
          </a:p>
          <a:p>
            <a:pPr algn="r"/>
            <a:r>
              <a:rPr lang="it-IT" sz="1400" dirty="0">
                <a:solidFill>
                  <a:schemeClr val="tx1"/>
                </a:solidFill>
              </a:rPr>
              <a:t>Duccio Demetrio, </a:t>
            </a:r>
            <a:r>
              <a:rPr lang="it-IT" sz="1400" i="1" dirty="0">
                <a:solidFill>
                  <a:schemeClr val="tx1"/>
                </a:solidFill>
              </a:rPr>
              <a:t>Autoanalisi per non pazienti. Inquietudine e scrittura di sé</a:t>
            </a:r>
            <a:r>
              <a:rPr lang="it-IT" sz="1400" dirty="0">
                <a:solidFill>
                  <a:schemeClr val="tx1"/>
                </a:solidFill>
              </a:rPr>
              <a:t>, </a:t>
            </a:r>
          </a:p>
          <a:p>
            <a:pPr algn="r"/>
            <a:r>
              <a:rPr lang="it-IT" sz="1400" dirty="0">
                <a:solidFill>
                  <a:schemeClr val="tx1"/>
                </a:solidFill>
              </a:rPr>
              <a:t>Raffaello Cortina, Milano 1996, p. 6.</a:t>
            </a:r>
          </a:p>
          <a:p>
            <a:br>
              <a:rPr lang="it-IT" sz="1600" dirty="0"/>
            </a:br>
            <a:br>
              <a:rPr lang="it-IT" sz="1600" b="0" i="0" u="none" strike="noStrike" dirty="0">
                <a:solidFill>
                  <a:srgbClr val="000000"/>
                </a:solidFill>
                <a:effectLst/>
                <a:latin typeface="Garamond" panose="02020404030301010803" pitchFamily="18" charset="0"/>
              </a:rPr>
            </a:br>
            <a:endParaRPr lang="it-IT" sz="1600" dirty="0">
              <a:solidFill>
                <a:srgbClr val="000000"/>
              </a:solidFill>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
        <p:nvSpPr>
          <p:cNvPr id="7" name="CasellaDiTesto 6">
            <a:extLst>
              <a:ext uri="{FF2B5EF4-FFF2-40B4-BE49-F238E27FC236}">
                <a16:creationId xmlns:a16="http://schemas.microsoft.com/office/drawing/2014/main" id="{FCAC37A8-0D17-C619-FD12-778582E440A3}"/>
              </a:ext>
            </a:extLst>
          </p:cNvPr>
          <p:cNvSpPr txBox="1"/>
          <p:nvPr/>
        </p:nvSpPr>
        <p:spPr>
          <a:xfrm>
            <a:off x="757084" y="4227871"/>
            <a:ext cx="184731"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2853372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16</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19919" y="1411715"/>
            <a:ext cx="8666162" cy="954107"/>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sz="1400" b="1" dirty="0">
                <a:solidFill>
                  <a:schemeClr val="tx1"/>
                </a:solidFill>
              </a:rPr>
              <a:t>Attività</a:t>
            </a:r>
            <a:endParaRPr lang="it-IT" sz="1400" dirty="0">
              <a:solidFill>
                <a:schemeClr val="tx1"/>
              </a:solidFill>
            </a:endParaRPr>
          </a:p>
          <a:p>
            <a:r>
              <a:rPr lang="it-IT" sz="1400" dirty="0">
                <a:solidFill>
                  <a:schemeClr val="tx1"/>
                </a:solidFill>
              </a:rPr>
              <a:t>Parlate in classe delle vostre scelte.</a:t>
            </a:r>
          </a:p>
          <a:p>
            <a:br>
              <a:rPr lang="it-IT" sz="1400" b="0" dirty="0">
                <a:solidFill>
                  <a:schemeClr val="tx1"/>
                </a:solidFill>
                <a:effectLst/>
              </a:rPr>
            </a:br>
            <a:endParaRPr lang="it-IT" sz="1400" b="0" dirty="0">
              <a:solidFill>
                <a:schemeClr val="tx1"/>
              </a:solidFill>
              <a:effectLst/>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Tree>
    <p:extLst>
      <p:ext uri="{BB962C8B-B14F-4D97-AF65-F5344CB8AC3E}">
        <p14:creationId xmlns:p14="http://schemas.microsoft.com/office/powerpoint/2010/main" val="3367979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17</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19919" y="1411715"/>
            <a:ext cx="8666162" cy="270843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sz="1400" b="1" dirty="0">
                <a:solidFill>
                  <a:schemeClr val="tx1"/>
                </a:solidFill>
              </a:rPr>
              <a:t>Uscire dall’inquietudine</a:t>
            </a:r>
          </a:p>
          <a:p>
            <a:pPr algn="just"/>
            <a:endParaRPr lang="it-IT" sz="1400" dirty="0">
              <a:solidFill>
                <a:schemeClr val="tx1"/>
              </a:solidFill>
            </a:endParaRPr>
          </a:p>
          <a:p>
            <a:pPr algn="just"/>
            <a:r>
              <a:rPr lang="it-IT" sz="1400" i="1" dirty="0">
                <a:solidFill>
                  <a:schemeClr val="tx1"/>
                </a:solidFill>
              </a:rPr>
              <a:t>L’impulso creativo che abita l’inquieto sentire e pensare, da assecondare e risvegliare nel corso della vita, quasi un appuntamento annunciato, è dunque la medicina, senza controindicazioni, di chi sa risollevarsi da delusione e cadute.</a:t>
            </a:r>
            <a:endParaRPr lang="it-IT" sz="1400" dirty="0">
              <a:solidFill>
                <a:schemeClr val="tx1"/>
              </a:solidFill>
            </a:endParaRPr>
          </a:p>
          <a:p>
            <a:pPr algn="just"/>
            <a:endParaRPr lang="it-IT" sz="1400" dirty="0">
              <a:solidFill>
                <a:schemeClr val="tx1"/>
              </a:solidFill>
            </a:endParaRPr>
          </a:p>
          <a:p>
            <a:pPr algn="r"/>
            <a:r>
              <a:rPr lang="it-IT" sz="1400" dirty="0">
                <a:solidFill>
                  <a:schemeClr val="tx1"/>
                </a:solidFill>
              </a:rPr>
              <a:t>Duccio Demetrio, </a:t>
            </a:r>
            <a:r>
              <a:rPr lang="it-IT" sz="1400" i="1" dirty="0">
                <a:solidFill>
                  <a:schemeClr val="tx1"/>
                </a:solidFill>
              </a:rPr>
              <a:t>Autoanalisi per non pazienti. Inquietudine e scrittura di sé</a:t>
            </a:r>
            <a:r>
              <a:rPr lang="it-IT" sz="1400" dirty="0">
                <a:solidFill>
                  <a:schemeClr val="tx1"/>
                </a:solidFill>
              </a:rPr>
              <a:t>, </a:t>
            </a:r>
          </a:p>
          <a:p>
            <a:pPr algn="r"/>
            <a:r>
              <a:rPr lang="it-IT" sz="1400" dirty="0">
                <a:solidFill>
                  <a:schemeClr val="tx1"/>
                </a:solidFill>
              </a:rPr>
              <a:t>Raffaello Cortina, Milano 1996, p. 7.</a:t>
            </a:r>
          </a:p>
          <a:p>
            <a:pPr algn="just"/>
            <a:r>
              <a:rPr lang="it-IT" sz="1400" dirty="0">
                <a:solidFill>
                  <a:schemeClr val="tx1"/>
                </a:solidFill>
              </a:rPr>
              <a:t> </a:t>
            </a:r>
          </a:p>
          <a:p>
            <a:pPr algn="just"/>
            <a:endParaRPr lang="it-IT" sz="1400" dirty="0">
              <a:solidFill>
                <a:schemeClr val="tx1"/>
              </a:solidFill>
            </a:endParaRPr>
          </a:p>
          <a:p>
            <a:pPr algn="just"/>
            <a:endParaRPr lang="it-IT" sz="1400" dirty="0">
              <a:solidFill>
                <a:schemeClr val="tx1"/>
              </a:solidFill>
            </a:endParaRPr>
          </a:p>
          <a:p>
            <a:pPr algn="just"/>
            <a:r>
              <a:rPr lang="it-IT" sz="1400" dirty="0">
                <a:solidFill>
                  <a:schemeClr val="tx1"/>
                </a:solidFill>
              </a:rPr>
              <a:t>Come fai ad uscire dall’inquietudine? Proveremo a darti qualche suggerimento</a:t>
            </a:r>
          </a:p>
          <a:p>
            <a:endParaRPr lang="it-IT" sz="1600" b="0" i="0" u="none" strike="noStrike" dirty="0">
              <a:solidFill>
                <a:srgbClr val="000000"/>
              </a:solidFill>
              <a:effectLst/>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
        <p:nvSpPr>
          <p:cNvPr id="7" name="CasellaDiTesto 6">
            <a:extLst>
              <a:ext uri="{FF2B5EF4-FFF2-40B4-BE49-F238E27FC236}">
                <a16:creationId xmlns:a16="http://schemas.microsoft.com/office/drawing/2014/main" id="{FCAC37A8-0D17-C619-FD12-778582E440A3}"/>
              </a:ext>
            </a:extLst>
          </p:cNvPr>
          <p:cNvSpPr txBox="1"/>
          <p:nvPr/>
        </p:nvSpPr>
        <p:spPr>
          <a:xfrm>
            <a:off x="757084" y="4227871"/>
            <a:ext cx="184731"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2732783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18</a:t>
            </a:fld>
            <a:endParaRPr lang="it-IT" dirty="0">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
        <p:nvSpPr>
          <p:cNvPr id="7" name="CasellaDiTesto 6">
            <a:extLst>
              <a:ext uri="{FF2B5EF4-FFF2-40B4-BE49-F238E27FC236}">
                <a16:creationId xmlns:a16="http://schemas.microsoft.com/office/drawing/2014/main" id="{FCAC37A8-0D17-C619-FD12-778582E440A3}"/>
              </a:ext>
            </a:extLst>
          </p:cNvPr>
          <p:cNvSpPr txBox="1"/>
          <p:nvPr/>
        </p:nvSpPr>
        <p:spPr>
          <a:xfrm>
            <a:off x="757084" y="4227871"/>
            <a:ext cx="184731" cy="369332"/>
          </a:xfrm>
          <a:prstGeom prst="rect">
            <a:avLst/>
          </a:prstGeom>
          <a:noFill/>
        </p:spPr>
        <p:txBody>
          <a:bodyPr wrap="none" rtlCol="0">
            <a:spAutoFit/>
          </a:bodyPr>
          <a:lstStyle/>
          <a:p>
            <a:endParaRPr lang="it-IT" dirty="0"/>
          </a:p>
        </p:txBody>
      </p:sp>
      <p:sp>
        <p:nvSpPr>
          <p:cNvPr id="6" name="CasellaDiTesto 5">
            <a:extLst>
              <a:ext uri="{FF2B5EF4-FFF2-40B4-BE49-F238E27FC236}">
                <a16:creationId xmlns:a16="http://schemas.microsoft.com/office/drawing/2014/main" id="{D7FC6795-CCCF-BA1C-E138-8FA86748C68C}"/>
              </a:ext>
            </a:extLst>
          </p:cNvPr>
          <p:cNvSpPr txBox="1"/>
          <p:nvPr/>
        </p:nvSpPr>
        <p:spPr>
          <a:xfrm>
            <a:off x="563880" y="580081"/>
            <a:ext cx="8183880" cy="3734869"/>
          </a:xfrm>
          <a:prstGeom prst="rect">
            <a:avLst/>
          </a:prstGeom>
          <a:noFill/>
        </p:spPr>
        <p:txBody>
          <a:bodyPr wrap="square">
            <a:spAutoFit/>
          </a:bodyPr>
          <a:lstStyle/>
          <a:p>
            <a:pPr>
              <a:lnSpc>
                <a:spcPct val="107000"/>
              </a:lnSpc>
              <a:spcAft>
                <a:spcPts val="800"/>
              </a:spcAft>
              <a:buNone/>
            </a:pPr>
            <a:endParaRPr lang="it-IT" sz="18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400" b="1" kern="100" dirty="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b="1" kern="100" dirty="0">
                <a:effectLst/>
                <a:ea typeface="Aptos" panose="020B0004020202020204" pitchFamily="34" charset="0"/>
                <a:cs typeface="Times New Roman" panose="02020603050405020304" pitchFamily="18" charset="0"/>
              </a:rPr>
              <a:t>3. Un chiarimento: la differenza fra inquietudine e irrequietezza</a:t>
            </a: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Ciò che distingue l’inquietudine dell'irrequietezza è il rapporto di questi stati d’animo con la nostra interiorità. </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Mentre l’irrequietezza sembra mostrarsi nei comportamenti verso il mondo, verso l’esterno, quasi a farci fuggire dall’interiorità, l’inquietudine può essere un tratto dell’interiorità: è il sentimento che accompagna l’incertezza, una certa insoddisfazione di sé per andare oltre sé stesso, un intimo travaglio, un’attesa di qualcosa di migliore.</a:t>
            </a:r>
          </a:p>
          <a:p>
            <a:pPr algn="just">
              <a:lnSpc>
                <a:spcPct val="107000"/>
              </a:lnSpc>
              <a:spcAft>
                <a:spcPts val="800"/>
              </a:spcAft>
              <a:buNone/>
            </a:pPr>
            <a:r>
              <a:rPr lang="it-IT" sz="1400" kern="100" dirty="0">
                <a:ea typeface="Aptos" panose="020B0004020202020204" pitchFamily="34" charset="0"/>
                <a:cs typeface="Times New Roman" panose="02020603050405020304" pitchFamily="18" charset="0"/>
              </a:rPr>
              <a:t>È</a:t>
            </a:r>
            <a:r>
              <a:rPr lang="it-IT" sz="1400" kern="100" dirty="0">
                <a:effectLst/>
                <a:ea typeface="Aptos" panose="020B0004020202020204" pitchFamily="34" charset="0"/>
                <a:cs typeface="Times New Roman" panose="02020603050405020304" pitchFamily="18" charset="0"/>
              </a:rPr>
              <a:t> per l’inquietudine del suo cuore – diceva Ignazio Silone – che si può nutrire fiducia nell’uomo.</a:t>
            </a:r>
          </a:p>
        </p:txBody>
      </p:sp>
    </p:spTree>
    <p:extLst>
      <p:ext uri="{BB962C8B-B14F-4D97-AF65-F5344CB8AC3E}">
        <p14:creationId xmlns:p14="http://schemas.microsoft.com/office/powerpoint/2010/main" val="2735776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19</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280416" y="1449388"/>
            <a:ext cx="9241536" cy="5078313"/>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sz="1400" b="1" dirty="0">
                <a:solidFill>
                  <a:schemeClr val="tx1"/>
                </a:solidFill>
              </a:rPr>
              <a:t>4. </a:t>
            </a:r>
            <a:r>
              <a:rPr lang="it-IT" sz="1400" b="1" dirty="0" err="1">
                <a:solidFill>
                  <a:schemeClr val="tx1"/>
                </a:solidFill>
              </a:rPr>
              <a:t>Intranquillità</a:t>
            </a:r>
            <a:r>
              <a:rPr lang="it-IT" sz="1400" b="1" dirty="0">
                <a:solidFill>
                  <a:schemeClr val="tx1"/>
                </a:solidFill>
              </a:rPr>
              <a:t> e interiorità: una riflessione critica</a:t>
            </a:r>
            <a:endParaRPr lang="it-IT" sz="1400" dirty="0">
              <a:solidFill>
                <a:schemeClr val="tx1"/>
              </a:solidFill>
            </a:endParaRPr>
          </a:p>
          <a:p>
            <a:pPr algn="just"/>
            <a:endParaRPr lang="it-IT" sz="1400" dirty="0">
              <a:solidFill>
                <a:schemeClr val="tx1"/>
              </a:solidFill>
            </a:endParaRPr>
          </a:p>
          <a:p>
            <a:pPr algn="just"/>
            <a:r>
              <a:rPr lang="it-IT" sz="1400" dirty="0">
                <a:solidFill>
                  <a:schemeClr val="tx1"/>
                </a:solidFill>
              </a:rPr>
              <a:t>Per cosa facciamo tutto quel che facciamo?</a:t>
            </a:r>
          </a:p>
          <a:p>
            <a:pPr algn="just"/>
            <a:r>
              <a:rPr lang="it-IT" sz="1400" dirty="0">
                <a:solidFill>
                  <a:schemeClr val="tx1"/>
                </a:solidFill>
              </a:rPr>
              <a:t>Il vivente è sempre </a:t>
            </a:r>
            <a:r>
              <a:rPr lang="it-IT" sz="1400" dirty="0" err="1">
                <a:solidFill>
                  <a:schemeClr val="tx1"/>
                </a:solidFill>
              </a:rPr>
              <a:t>intranquillo</a:t>
            </a:r>
            <a:r>
              <a:rPr lang="it-IT" sz="1400" dirty="0">
                <a:solidFill>
                  <a:schemeClr val="tx1"/>
                </a:solidFill>
              </a:rPr>
              <a:t>, deve continuare ad agire per continuare ad essere.</a:t>
            </a:r>
          </a:p>
          <a:p>
            <a:pPr algn="just"/>
            <a:r>
              <a:rPr lang="it-IT" sz="1400" dirty="0">
                <a:solidFill>
                  <a:schemeClr val="tx1"/>
                </a:solidFill>
              </a:rPr>
              <a:t>Ma l’</a:t>
            </a:r>
            <a:r>
              <a:rPr lang="it-IT" sz="1400" dirty="0" err="1">
                <a:solidFill>
                  <a:schemeClr val="tx1"/>
                </a:solidFill>
              </a:rPr>
              <a:t>intranquillità</a:t>
            </a:r>
            <a:r>
              <a:rPr lang="it-IT" sz="1400" dirty="0">
                <a:solidFill>
                  <a:schemeClr val="tx1"/>
                </a:solidFill>
              </a:rPr>
              <a:t> non può bruciare la nostra interiorità. Cerchiamo di capire perché.</a:t>
            </a:r>
          </a:p>
          <a:p>
            <a:pPr algn="just"/>
            <a:r>
              <a:rPr lang="it-IT" sz="1400" dirty="0">
                <a:solidFill>
                  <a:schemeClr val="tx1"/>
                </a:solidFill>
              </a:rPr>
              <a:t> </a:t>
            </a:r>
          </a:p>
          <a:p>
            <a:pPr algn="just"/>
            <a:r>
              <a:rPr lang="it-IT" sz="1400" dirty="0">
                <a:solidFill>
                  <a:schemeClr val="tx1"/>
                </a:solidFill>
              </a:rPr>
              <a:t>   1.</a:t>
            </a:r>
          </a:p>
          <a:p>
            <a:pPr algn="just"/>
            <a:r>
              <a:rPr lang="it-IT" sz="1400" dirty="0">
                <a:solidFill>
                  <a:schemeClr val="tx1"/>
                </a:solidFill>
              </a:rPr>
              <a:t>Siamo circondati, a volte bersagliati da ripetute richieste: dai genitori, dalla scuola, da amici, allenatori e compagni, [...].</a:t>
            </a:r>
          </a:p>
          <a:p>
            <a:pPr algn="just"/>
            <a:r>
              <a:rPr lang="it-IT" sz="1400" dirty="0">
                <a:solidFill>
                  <a:schemeClr val="tx1"/>
                </a:solidFill>
              </a:rPr>
              <a:t>Forse ci sarà capitato di non sapere rispondere a tutte le loro domande, o di non sentirci all’altezza delle richieste dagli altri. E a chi non è capitato?</a:t>
            </a:r>
          </a:p>
          <a:p>
            <a:pPr algn="just"/>
            <a:r>
              <a:rPr lang="it-IT" sz="1400" dirty="0">
                <a:solidFill>
                  <a:schemeClr val="tx1"/>
                </a:solidFill>
              </a:rPr>
              <a:t>Da cosa può dipendere questa nostra fatica? Da mancanze personali, dal non essere “come si deve essere”?  E chi ha stabilito come noi dobbiamo essere? </a:t>
            </a:r>
          </a:p>
          <a:p>
            <a:pPr algn="just"/>
            <a:r>
              <a:rPr lang="it-IT" sz="1400" dirty="0">
                <a:solidFill>
                  <a:schemeClr val="tx1"/>
                </a:solidFill>
              </a:rPr>
              <a:t>Proviamo a discutere insieme di queste cose? Per esempio: rispetto a cosa – o a chi - sovente non ci sentiamo all’altezza?</a:t>
            </a:r>
          </a:p>
          <a:p>
            <a:pPr algn="just"/>
            <a:r>
              <a:rPr lang="it-IT" sz="1400" dirty="0">
                <a:solidFill>
                  <a:schemeClr val="tx1"/>
                </a:solidFill>
              </a:rPr>
              <a:t>Torniamo a prenderci cura di noi stessi, quindi a tessere legami con gli altri e gli ecosistemi che abitiamo, a seguire il nostro desiderio, a prenderci del tempo e seguire ritmi che non siano dettati dall’urgenza, o dalla performance.</a:t>
            </a:r>
          </a:p>
          <a:p>
            <a:pPr algn="just"/>
            <a:r>
              <a:rPr lang="it-IT" sz="1400" dirty="0">
                <a:solidFill>
                  <a:schemeClr val="tx1"/>
                </a:solidFill>
              </a:rPr>
              <a:t>Non siamo individui isolati, o profili smaterializzati; siamo parte viva di tutto ciò che vive, siamo pieghe di uno stesso tessuto che avvolge la vita di tutti. E’ alla sua tessitura che dobbiamo partecipare.</a:t>
            </a:r>
          </a:p>
          <a:p>
            <a:pPr algn="just"/>
            <a:r>
              <a:rPr lang="it-IT" sz="1400" dirty="0">
                <a:solidFill>
                  <a:schemeClr val="tx1"/>
                </a:solidFill>
              </a:rPr>
              <a:t>Per farlo, abbiamo bisogno di abbandonare la pura esteriorità, la continua rincorsa, la sensazione di sentirsi sbagliati e di dover aspirare a diventare sempre qualcun altro.</a:t>
            </a:r>
          </a:p>
          <a:p>
            <a:pPr algn="just"/>
            <a:r>
              <a:rPr lang="it-IT" sz="1400" dirty="0">
                <a:solidFill>
                  <a:schemeClr val="tx1"/>
                </a:solidFill>
              </a:rPr>
              <a:t>Abbiamo bisogno di darci fiducia: di ascoltare il desiderio che ci attraversa e che troppo spesso si scontra con l’urgenza di apparire ad ogni costo sempre all’altezza, con il dovere di essere sempre performanti, di essere sempre al massimo [...].</a:t>
            </a:r>
          </a:p>
          <a:p>
            <a:pPr algn="just"/>
            <a:r>
              <a:rPr lang="it-IT" sz="1400" dirty="0">
                <a:solidFill>
                  <a:schemeClr val="tx1"/>
                </a:solidFill>
              </a:rPr>
              <a:t>Che la nostra irrequietezza, alcune nostre fatiche siano un po’ legate a questo insieme di cose?</a:t>
            </a:r>
          </a:p>
          <a:p>
            <a:pPr algn="just" rtl="0">
              <a:spcBef>
                <a:spcPts val="0"/>
              </a:spcBef>
              <a:spcAft>
                <a:spcPts val="0"/>
              </a:spcAft>
            </a:pPr>
            <a:endParaRPr lang="it-IT" sz="1600" b="0" i="0" u="none" strike="noStrike" dirty="0">
              <a:solidFill>
                <a:schemeClr val="tx1"/>
              </a:solidFill>
              <a:effectLst/>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
        <p:nvSpPr>
          <p:cNvPr id="7" name="CasellaDiTesto 6">
            <a:extLst>
              <a:ext uri="{FF2B5EF4-FFF2-40B4-BE49-F238E27FC236}">
                <a16:creationId xmlns:a16="http://schemas.microsoft.com/office/drawing/2014/main" id="{FCAC37A8-0D17-C619-FD12-778582E440A3}"/>
              </a:ext>
            </a:extLst>
          </p:cNvPr>
          <p:cNvSpPr txBox="1"/>
          <p:nvPr/>
        </p:nvSpPr>
        <p:spPr>
          <a:xfrm>
            <a:off x="757084" y="4227871"/>
            <a:ext cx="184731"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687817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1552085-1264-0C65-9273-0D7DEFAA8076}"/>
              </a:ext>
            </a:extLst>
          </p:cNvPr>
          <p:cNvSpPr>
            <a:spLocks noGrp="1"/>
          </p:cNvSpPr>
          <p:nvPr>
            <p:ph type="dt" sz="half" idx="10"/>
          </p:nvPr>
        </p:nvSpPr>
        <p:spPr>
          <a:xfrm>
            <a:off x="681038" y="6356352"/>
            <a:ext cx="2228850" cy="365125"/>
          </a:xfrm>
        </p:spPr>
        <p:txBody>
          <a:bodyPr/>
          <a:lstStyle/>
          <a:p>
            <a:fld id="{ECEDD734-2481-4407-A3EC-83887155FC3C}" type="datetime1">
              <a:rPr lang="it-IT" smtClean="0"/>
              <a:pPr/>
              <a:t>12/09/2025</a:t>
            </a:fld>
            <a:endParaRPr lang="it-IT" dirty="0"/>
          </a:p>
        </p:txBody>
      </p:sp>
      <p:sp>
        <p:nvSpPr>
          <p:cNvPr id="3" name="Segnaposto piè di pagina 2">
            <a:extLst>
              <a:ext uri="{FF2B5EF4-FFF2-40B4-BE49-F238E27FC236}">
                <a16:creationId xmlns:a16="http://schemas.microsoft.com/office/drawing/2014/main" id="{0BDCD103-ED27-BEE9-3CA0-5D06784F298C}"/>
              </a:ext>
            </a:extLst>
          </p:cNvPr>
          <p:cNvSpPr>
            <a:spLocks noGrp="1"/>
          </p:cNvSpPr>
          <p:nvPr>
            <p:ph type="ftr" sz="quarter" idx="11"/>
          </p:nvPr>
        </p:nvSpPr>
        <p:spPr>
          <a:xfrm>
            <a:off x="3281363" y="6356352"/>
            <a:ext cx="3518682" cy="365125"/>
          </a:xfrm>
        </p:spPr>
        <p:txBody>
          <a:bodyPr/>
          <a:lstStyle/>
          <a:p>
            <a:r>
              <a:rPr lang="it-IT" dirty="0"/>
              <a:t>Percorso didattico: ETICA e BIOETICA</a:t>
            </a:r>
          </a:p>
        </p:txBody>
      </p:sp>
      <p:sp>
        <p:nvSpPr>
          <p:cNvPr id="4" name="Segnaposto numero diapositiva 3">
            <a:extLst>
              <a:ext uri="{FF2B5EF4-FFF2-40B4-BE49-F238E27FC236}">
                <a16:creationId xmlns:a16="http://schemas.microsoft.com/office/drawing/2014/main" id="{139D8B46-01E4-9018-D742-4F3BC1161249}"/>
              </a:ext>
            </a:extLst>
          </p:cNvPr>
          <p:cNvSpPr>
            <a:spLocks noGrp="1"/>
          </p:cNvSpPr>
          <p:nvPr>
            <p:ph type="sldNum" sz="quarter" idx="12"/>
          </p:nvPr>
        </p:nvSpPr>
        <p:spPr>
          <a:xfrm>
            <a:off x="6996113" y="6356352"/>
            <a:ext cx="2228850" cy="365125"/>
          </a:xfrm>
        </p:spPr>
        <p:txBody>
          <a:bodyPr/>
          <a:lstStyle/>
          <a:p>
            <a:fld id="{C3E68A9F-E484-7D4B-81E9-17085C8B9CE5}" type="slidenum">
              <a:rPr lang="it-IT" smtClean="0"/>
              <a:pPr/>
              <a:t>2</a:t>
            </a:fld>
            <a:endParaRPr lang="it-IT" dirty="0"/>
          </a:p>
        </p:txBody>
      </p:sp>
      <p:sp>
        <p:nvSpPr>
          <p:cNvPr id="6" name="CasellaDiTesto 5">
            <a:extLst>
              <a:ext uri="{FF2B5EF4-FFF2-40B4-BE49-F238E27FC236}">
                <a16:creationId xmlns:a16="http://schemas.microsoft.com/office/drawing/2014/main" id="{FF86810E-11C2-316F-18BF-BEA1936BDD76}"/>
              </a:ext>
            </a:extLst>
          </p:cNvPr>
          <p:cNvSpPr txBox="1"/>
          <p:nvPr/>
        </p:nvSpPr>
        <p:spPr>
          <a:xfrm>
            <a:off x="457200" y="2519988"/>
            <a:ext cx="9143999" cy="1174296"/>
          </a:xfrm>
          <a:prstGeom prst="rect">
            <a:avLst/>
          </a:prstGeom>
          <a:noFill/>
        </p:spPr>
        <p:txBody>
          <a:bodyPr wrap="square">
            <a:spAutoFit/>
          </a:bodyPr>
          <a:lstStyle/>
          <a:p>
            <a:pPr algn="just">
              <a:lnSpc>
                <a:spcPct val="107000"/>
              </a:lnSpc>
              <a:spcAft>
                <a:spcPts val="800"/>
              </a:spcAft>
              <a:buNone/>
            </a:pPr>
            <a:r>
              <a:rPr lang="it-IT" i="1" kern="100" dirty="0">
                <a:effectLst/>
                <a:ea typeface="Aptos" panose="020B0004020202020204" pitchFamily="34" charset="0"/>
                <a:cs typeface="Times New Roman" panose="02020603050405020304" pitchFamily="18" charset="0"/>
              </a:rPr>
              <a:t>Il vero viaggio di scoperta non consiste nel cercare nuove terre, ma nell’avere nuovi occhi.</a:t>
            </a:r>
            <a:endParaRPr lang="it-IT" kern="100" dirty="0">
              <a:effectLst/>
              <a:ea typeface="Aptos" panose="020B0004020202020204" pitchFamily="34" charset="0"/>
              <a:cs typeface="Times New Roman" panose="02020603050405020304" pitchFamily="18" charset="0"/>
            </a:endParaRPr>
          </a:p>
          <a:p>
            <a:pPr algn="r">
              <a:lnSpc>
                <a:spcPct val="107000"/>
              </a:lnSpc>
              <a:spcAft>
                <a:spcPts val="800"/>
              </a:spcAft>
              <a:buNone/>
            </a:pPr>
            <a:endParaRPr lang="it-IT" kern="100" dirty="0">
              <a:effectLst/>
              <a:ea typeface="Aptos" panose="020B0004020202020204" pitchFamily="34" charset="0"/>
              <a:cs typeface="Times New Roman" panose="02020603050405020304" pitchFamily="18" charset="0"/>
            </a:endParaRPr>
          </a:p>
          <a:p>
            <a:pPr algn="r">
              <a:lnSpc>
                <a:spcPct val="107000"/>
              </a:lnSpc>
              <a:spcAft>
                <a:spcPts val="800"/>
              </a:spcAft>
              <a:buNone/>
            </a:pPr>
            <a:r>
              <a:rPr lang="it-IT" kern="100" dirty="0">
                <a:effectLst/>
                <a:ea typeface="Aptos" panose="020B0004020202020204" pitchFamily="34" charset="0"/>
                <a:cs typeface="Times New Roman" panose="02020603050405020304" pitchFamily="18" charset="0"/>
              </a:rPr>
              <a:t>Marcel Proust</a:t>
            </a:r>
          </a:p>
        </p:txBody>
      </p:sp>
    </p:spTree>
    <p:extLst>
      <p:ext uri="{BB962C8B-B14F-4D97-AF65-F5344CB8AC3E}">
        <p14:creationId xmlns:p14="http://schemas.microsoft.com/office/powerpoint/2010/main" val="29187214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20</a:t>
            </a:fld>
            <a:endParaRPr lang="it-IT" dirty="0">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
        <p:nvSpPr>
          <p:cNvPr id="7" name="Rettangolo 6">
            <a:extLst>
              <a:ext uri="{FF2B5EF4-FFF2-40B4-BE49-F238E27FC236}">
                <a16:creationId xmlns:a16="http://schemas.microsoft.com/office/drawing/2014/main" id="{78A3F5CF-2ED4-AAC2-5007-81A9C3FF7901}"/>
              </a:ext>
            </a:extLst>
          </p:cNvPr>
          <p:cNvSpPr/>
          <p:nvPr/>
        </p:nvSpPr>
        <p:spPr>
          <a:xfrm>
            <a:off x="681038" y="1586548"/>
            <a:ext cx="8666162" cy="3323987"/>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sz="1400" dirty="0">
                <a:solidFill>
                  <a:schemeClr val="tx1"/>
                </a:solidFill>
              </a:rPr>
              <a:t>2.      </a:t>
            </a:r>
          </a:p>
          <a:p>
            <a:pPr algn="just"/>
            <a:r>
              <a:rPr lang="it-IT" sz="1400" dirty="0">
                <a:solidFill>
                  <a:schemeClr val="tx1"/>
                </a:solidFill>
              </a:rPr>
              <a:t>Cominciamo a venire misurati fin da piccolissimi: gli esperti inventano tabelle e algoritmi per valutare se cresciamo bene e rispondiamo alle aspettative della società.</a:t>
            </a:r>
          </a:p>
          <a:p>
            <a:pPr algn="just"/>
            <a:r>
              <a:rPr lang="it-IT" sz="1400" dirty="0">
                <a:solidFill>
                  <a:schemeClr val="tx1"/>
                </a:solidFill>
              </a:rPr>
              <a:t>Il percentile per misurare la crescita del nostro corpo, il registro elettronico per stimare tempestivamente gli apprendimenti, il curricolo per apprezzare le nostre competenze; e poi, algoritmi per costruire profili da condividere sui social, [...].</a:t>
            </a:r>
          </a:p>
          <a:p>
            <a:pPr algn="just"/>
            <a:r>
              <a:rPr lang="it-IT" sz="1400" dirty="0">
                <a:solidFill>
                  <a:schemeClr val="tx1"/>
                </a:solidFill>
              </a:rPr>
              <a:t>Quanto conta avere un profilo performante?</a:t>
            </a:r>
          </a:p>
          <a:p>
            <a:pPr algn="just"/>
            <a:r>
              <a:rPr lang="it-IT" sz="1400" dirty="0">
                <a:solidFill>
                  <a:schemeClr val="tx1"/>
                </a:solidFill>
              </a:rPr>
              <a:t>Ma, infine, siamo solo ciò che le informazioni dicono di noi?</a:t>
            </a:r>
          </a:p>
          <a:p>
            <a:pPr algn="just"/>
            <a:r>
              <a:rPr lang="it-IT" sz="1400" dirty="0">
                <a:solidFill>
                  <a:schemeClr val="tx1"/>
                </a:solidFill>
              </a:rPr>
              <a:t>Abbiamo l’impressione di venire valutate/i non per chi siamo, ma per il successo o il fallimento di quello che facciamo.  C’è qualcosa cui teniamo di più, che ci pare più importante della vittoria e della sconfitta?</a:t>
            </a:r>
          </a:p>
          <a:p>
            <a:pPr algn="just"/>
            <a:r>
              <a:rPr lang="it-IT" sz="1400" dirty="0">
                <a:solidFill>
                  <a:schemeClr val="tx1"/>
                </a:solidFill>
              </a:rPr>
              <a:t>In base a cosa ci consideriamo e vorremmo venire apprezzati?</a:t>
            </a:r>
          </a:p>
          <a:p>
            <a:pPr algn="just"/>
            <a:r>
              <a:rPr lang="it-IT" sz="1400" dirty="0">
                <a:solidFill>
                  <a:schemeClr val="tx1"/>
                </a:solidFill>
              </a:rPr>
              <a:t> </a:t>
            </a:r>
          </a:p>
          <a:p>
            <a:pPr algn="just"/>
            <a:endParaRPr lang="it-IT" sz="1400" dirty="0">
              <a:solidFill>
                <a:schemeClr val="tx1"/>
              </a:solidFill>
            </a:endParaRPr>
          </a:p>
          <a:p>
            <a:pPr algn="just"/>
            <a:r>
              <a:rPr lang="it-IT" sz="1400" b="1" dirty="0">
                <a:solidFill>
                  <a:schemeClr val="tx1"/>
                </a:solidFill>
              </a:rPr>
              <a:t>Per approfondire</a:t>
            </a:r>
            <a:endParaRPr lang="it-IT" sz="1400" dirty="0">
              <a:solidFill>
                <a:schemeClr val="tx1"/>
              </a:solidFill>
            </a:endParaRPr>
          </a:p>
          <a:p>
            <a:pPr algn="just"/>
            <a:r>
              <a:rPr lang="it-IT" sz="1400" dirty="0">
                <a:solidFill>
                  <a:schemeClr val="tx1"/>
                </a:solidFill>
              </a:rPr>
              <a:t>M. </a:t>
            </a:r>
            <a:r>
              <a:rPr lang="it-IT" sz="1400" dirty="0" err="1">
                <a:solidFill>
                  <a:schemeClr val="tx1"/>
                </a:solidFill>
              </a:rPr>
              <a:t>Benasayag</a:t>
            </a:r>
            <a:r>
              <a:rPr lang="it-IT" sz="1400" dirty="0">
                <a:solidFill>
                  <a:schemeClr val="tx1"/>
                </a:solidFill>
              </a:rPr>
              <a:t>, T. Cohen, </a:t>
            </a:r>
            <a:r>
              <a:rPr lang="it-IT" sz="1400" i="1" dirty="0">
                <a:solidFill>
                  <a:schemeClr val="tx1"/>
                </a:solidFill>
              </a:rPr>
              <a:t>L’epoca dell’</a:t>
            </a:r>
            <a:r>
              <a:rPr lang="it-IT" sz="1400" i="1" dirty="0" err="1">
                <a:solidFill>
                  <a:schemeClr val="tx1"/>
                </a:solidFill>
              </a:rPr>
              <a:t>intranquillità</a:t>
            </a:r>
            <a:r>
              <a:rPr lang="it-IT" sz="1400" i="1" dirty="0">
                <a:solidFill>
                  <a:schemeClr val="tx1"/>
                </a:solidFill>
              </a:rPr>
              <a:t>, Lettera alle nuove generazioni</a:t>
            </a:r>
            <a:r>
              <a:rPr lang="it-IT" sz="1400" dirty="0">
                <a:solidFill>
                  <a:schemeClr val="tx1"/>
                </a:solidFill>
              </a:rPr>
              <a:t>, Vita e Pensiero, Milano 2024. </a:t>
            </a:r>
          </a:p>
        </p:txBody>
      </p:sp>
    </p:spTree>
    <p:extLst>
      <p:ext uri="{BB962C8B-B14F-4D97-AF65-F5344CB8AC3E}">
        <p14:creationId xmlns:p14="http://schemas.microsoft.com/office/powerpoint/2010/main" val="2111166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21</a:t>
            </a:fld>
            <a:endParaRPr lang="it-IT" dirty="0">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
        <p:nvSpPr>
          <p:cNvPr id="7" name="Rettangolo 6">
            <a:extLst>
              <a:ext uri="{FF2B5EF4-FFF2-40B4-BE49-F238E27FC236}">
                <a16:creationId xmlns:a16="http://schemas.microsoft.com/office/drawing/2014/main" id="{78A3F5CF-2ED4-AAC2-5007-81A9C3FF7901}"/>
              </a:ext>
            </a:extLst>
          </p:cNvPr>
          <p:cNvSpPr/>
          <p:nvPr/>
        </p:nvSpPr>
        <p:spPr>
          <a:xfrm>
            <a:off x="681038" y="1449388"/>
            <a:ext cx="8666162" cy="4247317"/>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sz="1400" b="1" dirty="0">
                <a:solidFill>
                  <a:schemeClr val="tx1"/>
                </a:solidFill>
              </a:rPr>
              <a:t>5. Uscire alla noia e dall’inquietudine: il valore e l’importanza di agire </a:t>
            </a:r>
            <a:endParaRPr lang="it-IT" sz="1400" dirty="0">
              <a:solidFill>
                <a:schemeClr val="tx1"/>
              </a:solidFill>
            </a:endParaRPr>
          </a:p>
          <a:p>
            <a:pPr algn="just"/>
            <a:endParaRPr lang="it-IT" sz="1400" dirty="0">
              <a:solidFill>
                <a:schemeClr val="tx1"/>
              </a:solidFill>
            </a:endParaRPr>
          </a:p>
          <a:p>
            <a:pPr algn="just"/>
            <a:r>
              <a:rPr lang="it-IT" sz="1400" dirty="0">
                <a:solidFill>
                  <a:schemeClr val="tx1"/>
                </a:solidFill>
              </a:rPr>
              <a:t>Ti suggeriamo di leggere le parole di Carlo Maria Martini che illustrano il valore dell’agire e della libertà.</a:t>
            </a:r>
          </a:p>
          <a:p>
            <a:pPr algn="just"/>
            <a:r>
              <a:rPr lang="it-IT" sz="1400" dirty="0"/>
              <a:t> </a:t>
            </a:r>
          </a:p>
          <a:p>
            <a:pPr algn="just"/>
            <a:r>
              <a:rPr lang="it-IT" sz="1400" dirty="0"/>
              <a:t>   </a:t>
            </a:r>
            <a:r>
              <a:rPr lang="it-IT" sz="1400" i="1" dirty="0"/>
              <a:t>Agire</a:t>
            </a:r>
            <a:endParaRPr lang="it-IT" sz="1400" dirty="0"/>
          </a:p>
          <a:p>
            <a:pPr algn="just"/>
            <a:r>
              <a:rPr lang="it-IT" sz="1400" dirty="0"/>
              <a:t>   La modalità dell’avere ha certamente elementi positivi; essa svela il bisogno insito nella persona di espandersi e di disporre di strumenti.</a:t>
            </a:r>
          </a:p>
          <a:p>
            <a:pPr algn="just"/>
            <a:r>
              <a:rPr lang="it-IT" sz="1400" dirty="0"/>
              <a:t>   Ma là dove l’avere sembra esprimere tutta la sua forza [...], allora nasce la conclusione: Io sono in quanto ho; ciò che ho - denaro, prestigio, potere, influenza - è ciò che mi qualifica, che mi fa semplicemente essere.</a:t>
            </a:r>
          </a:p>
          <a:p>
            <a:pPr algn="just"/>
            <a:r>
              <a:rPr lang="it-IT" sz="1400" dirty="0"/>
              <a:t>   Agire è più che acquistare potere, è più che dominare ed è più che possedere; è scrivere la pagina della propria libertà e della propria dignità sul terreno duro dei processi storici.</a:t>
            </a:r>
          </a:p>
          <a:p>
            <a:pPr algn="just"/>
            <a:r>
              <a:rPr lang="it-IT" sz="1400" dirty="0"/>
              <a:t>   Allora, la vita delle persone, il loro incontro e il loro comunicare si aprono alla questione dei significati ultimi.</a:t>
            </a:r>
          </a:p>
          <a:p>
            <a:pPr algn="just"/>
            <a:r>
              <a:rPr lang="it-IT" sz="1400" dirty="0"/>
              <a:t>   Al di là dell’autonomia e del potere, si fa strada lo spazio della libertà, la possibilità del riconoscimento dell'altro, del dono di sé.</a:t>
            </a:r>
          </a:p>
          <a:p>
            <a:pPr algn="just"/>
            <a:r>
              <a:rPr lang="it-IT" sz="1400" dirty="0"/>
              <a:t> </a:t>
            </a:r>
          </a:p>
          <a:p>
            <a:pPr algn="r"/>
            <a:r>
              <a:rPr lang="it-IT" sz="1400" dirty="0"/>
              <a:t>Carlo Maria Martini,</a:t>
            </a:r>
            <a:r>
              <a:rPr lang="it-IT" sz="1400" i="1" dirty="0"/>
              <a:t> Denaro e coscienza cristiana, </a:t>
            </a:r>
            <a:r>
              <a:rPr lang="it-IT" sz="1400" dirty="0"/>
              <a:t>Relazione al Convegno della Chiesa di Bologna, Bologna, 10-4-1987, pp. 12-13 in Carlo Maria Martini, </a:t>
            </a:r>
            <a:r>
              <a:rPr lang="it-IT" sz="1400" i="1" dirty="0"/>
              <a:t>Parole per l’anima. Dizionario spirituale</a:t>
            </a:r>
            <a:r>
              <a:rPr lang="it-IT" sz="1400" dirty="0"/>
              <a:t>, PIEMME, Milano 2017, pp. 12-13.</a:t>
            </a:r>
          </a:p>
          <a:p>
            <a:pPr algn="r"/>
            <a:br>
              <a:rPr lang="it-IT" sz="1600" dirty="0"/>
            </a:br>
            <a:endParaRPr lang="it-IT" sz="1600" dirty="0">
              <a:latin typeface="Garamond" panose="02020404030301010803" pitchFamily="18" charset="0"/>
            </a:endParaRPr>
          </a:p>
        </p:txBody>
      </p:sp>
    </p:spTree>
    <p:extLst>
      <p:ext uri="{BB962C8B-B14F-4D97-AF65-F5344CB8AC3E}">
        <p14:creationId xmlns:p14="http://schemas.microsoft.com/office/powerpoint/2010/main" val="14386569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22</a:t>
            </a:fld>
            <a:endParaRPr lang="it-IT" dirty="0">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
        <p:nvSpPr>
          <p:cNvPr id="7" name="Rettangolo 6">
            <a:extLst>
              <a:ext uri="{FF2B5EF4-FFF2-40B4-BE49-F238E27FC236}">
                <a16:creationId xmlns:a16="http://schemas.microsoft.com/office/drawing/2014/main" id="{78A3F5CF-2ED4-AAC2-5007-81A9C3FF7901}"/>
              </a:ext>
            </a:extLst>
          </p:cNvPr>
          <p:cNvSpPr/>
          <p:nvPr/>
        </p:nvSpPr>
        <p:spPr>
          <a:xfrm>
            <a:off x="681038" y="1449388"/>
            <a:ext cx="8666162" cy="3539430"/>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sz="1400" i="1" dirty="0"/>
              <a:t>Libertà</a:t>
            </a:r>
            <a:endParaRPr lang="it-IT" sz="1400" dirty="0"/>
          </a:p>
          <a:p>
            <a:pPr algn="just"/>
            <a:r>
              <a:rPr lang="it-IT" sz="1400" dirty="0"/>
              <a:t>   Il manifesto della libertà interiore sono le Beatitudini, cioè l’atteggiamento profondo di distacco da ciò che si possiede (denaro, successo, potere, progetti, pretesa di gestire la propria vita). Per la pretesa di gestire la vita nostra e altrui, senza lasciare uno spazio di distacco nel profondo, noi diventiamo schiavi delle cose, degli impegni, delle aspettative degli altri, dell'immagine che gli altri hanno di noi.</a:t>
            </a:r>
          </a:p>
          <a:p>
            <a:pPr algn="just"/>
            <a:r>
              <a:rPr lang="it-IT" sz="1400" dirty="0"/>
              <a:t>   [...]</a:t>
            </a:r>
          </a:p>
          <a:p>
            <a:pPr algn="just"/>
            <a:r>
              <a:rPr lang="it-IT" sz="1400" dirty="0"/>
              <a:t>   Questa libertà è progressiva perché richiede molti anni, molta fatica, molte tribolazioni per acquistarla; non ci è data subito.</a:t>
            </a:r>
          </a:p>
          <a:p>
            <a:pPr algn="just"/>
            <a:r>
              <a:rPr lang="it-IT" sz="1400" dirty="0"/>
              <a:t>   siamo dunque in cammino verso la vera libertà [...]. si tratta di un cammino che coinvolge tutta la nostra esistenza; [...].</a:t>
            </a:r>
          </a:p>
          <a:p>
            <a:pPr algn="just"/>
            <a:r>
              <a:rPr lang="it-IT" sz="1400" dirty="0"/>
              <a:t>   La purificazione attiva consiste [...] nel saper scegliere, e quindi anche nel saper rinunciare quando è necessario, alla luce di criteri di bene superiore.</a:t>
            </a:r>
          </a:p>
          <a:p>
            <a:pPr algn="just"/>
            <a:r>
              <a:rPr lang="it-IT" sz="1400" dirty="0"/>
              <a:t> </a:t>
            </a:r>
          </a:p>
          <a:p>
            <a:pPr algn="r"/>
            <a:r>
              <a:rPr lang="it-IT" sz="1400" dirty="0"/>
              <a:t>Carlo Maria Martini,</a:t>
            </a:r>
            <a:r>
              <a:rPr lang="it-IT" sz="1400" i="1" dirty="0"/>
              <a:t> Di quale libertà Cristo ci ha liberati?</a:t>
            </a:r>
            <a:r>
              <a:rPr lang="it-IT" sz="1400" dirty="0"/>
              <a:t>, Meditazione all’incontro con i politici, Milano, 15-12-1991 in Carlo Maria Martini, </a:t>
            </a:r>
            <a:r>
              <a:rPr lang="it-IT" sz="1400" i="1" dirty="0"/>
              <a:t>Parole per l’anima. Dizionario spirituale</a:t>
            </a:r>
            <a:r>
              <a:rPr lang="it-IT" sz="1400" dirty="0"/>
              <a:t>, PIEMME, Milano 2017, pp. 103-104.</a:t>
            </a:r>
          </a:p>
          <a:p>
            <a:pPr algn="just" rtl="0" fontAlgn="base">
              <a:spcBef>
                <a:spcPts val="0"/>
              </a:spcBef>
              <a:spcAft>
                <a:spcPts val="0"/>
              </a:spcAft>
            </a:pPr>
            <a:endParaRPr lang="it-IT" sz="1400" dirty="0">
              <a:solidFill>
                <a:schemeClr val="tx1"/>
              </a:solidFill>
              <a:latin typeface="Garamond" panose="02020404030301010803" pitchFamily="18" charset="0"/>
            </a:endParaRPr>
          </a:p>
        </p:txBody>
      </p:sp>
    </p:spTree>
    <p:extLst>
      <p:ext uri="{BB962C8B-B14F-4D97-AF65-F5344CB8AC3E}">
        <p14:creationId xmlns:p14="http://schemas.microsoft.com/office/powerpoint/2010/main" val="19923211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23</a:t>
            </a:fld>
            <a:endParaRPr lang="it-IT" dirty="0">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
        <p:nvSpPr>
          <p:cNvPr id="7" name="Rettangolo 6">
            <a:extLst>
              <a:ext uri="{FF2B5EF4-FFF2-40B4-BE49-F238E27FC236}">
                <a16:creationId xmlns:a16="http://schemas.microsoft.com/office/drawing/2014/main" id="{78A3F5CF-2ED4-AAC2-5007-81A9C3FF7901}"/>
              </a:ext>
            </a:extLst>
          </p:cNvPr>
          <p:cNvSpPr/>
          <p:nvPr/>
        </p:nvSpPr>
        <p:spPr>
          <a:xfrm>
            <a:off x="681038" y="1449388"/>
            <a:ext cx="8666162" cy="3662541"/>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sz="1400" b="1" dirty="0">
                <a:solidFill>
                  <a:schemeClr val="tx1"/>
                </a:solidFill>
              </a:rPr>
              <a:t>Proviamo a riflettere</a:t>
            </a:r>
            <a:endParaRPr lang="it-IT" sz="1400" dirty="0">
              <a:solidFill>
                <a:schemeClr val="tx1"/>
              </a:solidFill>
            </a:endParaRPr>
          </a:p>
          <a:p>
            <a:pPr algn="just"/>
            <a:r>
              <a:rPr lang="it-IT" sz="1400" dirty="0">
                <a:solidFill>
                  <a:schemeClr val="tx1"/>
                </a:solidFill>
              </a:rPr>
              <a:t>Le riflessioni proposte aprono al problema della </a:t>
            </a:r>
            <a:r>
              <a:rPr lang="it-IT" sz="1400" i="1" dirty="0">
                <a:solidFill>
                  <a:schemeClr val="tx1"/>
                </a:solidFill>
              </a:rPr>
              <a:t>scelta</a:t>
            </a:r>
            <a:r>
              <a:rPr lang="it-IT" sz="1400" dirty="0">
                <a:solidFill>
                  <a:schemeClr val="tx1"/>
                </a:solidFill>
              </a:rPr>
              <a:t>, necessaria per intraprendere una qualsiasi </a:t>
            </a:r>
            <a:r>
              <a:rPr lang="it-IT" sz="1400" i="1" dirty="0">
                <a:solidFill>
                  <a:schemeClr val="tx1"/>
                </a:solidFill>
              </a:rPr>
              <a:t>azione</a:t>
            </a:r>
            <a:r>
              <a:rPr lang="it-IT" sz="1400" dirty="0">
                <a:solidFill>
                  <a:schemeClr val="tx1"/>
                </a:solidFill>
              </a:rPr>
              <a:t> che possa favorire la </a:t>
            </a:r>
            <a:r>
              <a:rPr lang="it-IT" sz="1400" i="1" dirty="0">
                <a:solidFill>
                  <a:schemeClr val="tx1"/>
                </a:solidFill>
              </a:rPr>
              <a:t>crescita</a:t>
            </a:r>
            <a:r>
              <a:rPr lang="it-IT" sz="1400" dirty="0">
                <a:solidFill>
                  <a:schemeClr val="tx1"/>
                </a:solidFill>
              </a:rPr>
              <a:t> della propria interiorità e della relazione con gli altri.</a:t>
            </a:r>
          </a:p>
          <a:p>
            <a:pPr algn="just"/>
            <a:r>
              <a:rPr lang="it-IT" sz="1400" dirty="0">
                <a:solidFill>
                  <a:schemeClr val="tx1"/>
                </a:solidFill>
              </a:rPr>
              <a:t>Il problema della scelta è sempre accompagnato da alcuni interrogativi, tipici di ogni riflessione etica:</a:t>
            </a:r>
            <a:r>
              <a:rPr lang="it-IT" sz="1400" b="1" dirty="0">
                <a:solidFill>
                  <a:schemeClr val="tx1"/>
                </a:solidFill>
              </a:rPr>
              <a:t> </a:t>
            </a:r>
            <a:r>
              <a:rPr lang="it-IT" sz="1400" dirty="0">
                <a:solidFill>
                  <a:schemeClr val="tx1"/>
                </a:solidFill>
              </a:rPr>
              <a:t>cosa vuol dire scegliere? Come si fa a scegliere? Si può scegliere bene? Ma esiste il bene? Se esiste, che cos’è? E poi è bene solo per me o anche per gli altri (uomini, animali, piante…)?</a:t>
            </a:r>
          </a:p>
          <a:p>
            <a:pPr algn="just"/>
            <a:r>
              <a:rPr lang="it-IT" sz="1400" dirty="0">
                <a:solidFill>
                  <a:schemeClr val="tx1"/>
                </a:solidFill>
              </a:rPr>
              <a:t> </a:t>
            </a:r>
          </a:p>
          <a:p>
            <a:pPr algn="just"/>
            <a:endParaRPr lang="it-IT" sz="1400" dirty="0">
              <a:solidFill>
                <a:schemeClr val="tx1"/>
              </a:solidFill>
            </a:endParaRPr>
          </a:p>
          <a:p>
            <a:pPr algn="just"/>
            <a:r>
              <a:rPr lang="it-IT" sz="1400" b="1" dirty="0">
                <a:solidFill>
                  <a:schemeClr val="tx1"/>
                </a:solidFill>
              </a:rPr>
              <a:t>Attività</a:t>
            </a:r>
            <a:endParaRPr lang="it-IT" sz="1400" dirty="0">
              <a:solidFill>
                <a:schemeClr val="tx1"/>
              </a:solidFill>
            </a:endParaRPr>
          </a:p>
          <a:p>
            <a:pPr algn="just"/>
            <a:r>
              <a:rPr lang="it-IT" sz="1400" dirty="0">
                <a:solidFill>
                  <a:schemeClr val="tx1"/>
                </a:solidFill>
              </a:rPr>
              <a:t>Lavoro a gruppi: ogni gruppo prova ad elaborare una o più risposte alle domande qui sopra suggerite per poi confrontarsi con gli altri gruppi.</a:t>
            </a:r>
          </a:p>
          <a:p>
            <a:pPr algn="just"/>
            <a:br>
              <a:rPr lang="it-IT" sz="1400" b="0" dirty="0">
                <a:solidFill>
                  <a:schemeClr val="tx1"/>
                </a:solidFill>
                <a:effectLst/>
              </a:rPr>
            </a:br>
            <a:br>
              <a:rPr lang="it-IT" sz="2400" dirty="0"/>
            </a:br>
            <a:r>
              <a:rPr lang="it-IT" sz="2400" b="1" cap="all" dirty="0">
                <a:solidFill>
                  <a:srgbClr val="CB3424"/>
                </a:solidFill>
                <a:effectLst>
                  <a:outerShdw blurRad="38100" dist="38100" dir="2700000" algn="tl">
                    <a:srgbClr val="000000">
                      <a:alpha val="43000"/>
                    </a:srgbClr>
                  </a:outerShdw>
                </a:effectLst>
                <a:latin typeface="Garamond" panose="02020404030301010803" pitchFamily="18" charset="0"/>
                <a:cs typeface="Times New Roman" panose="02020603050405020304" pitchFamily="18" charset="0"/>
              </a:rPr>
              <a:t> </a:t>
            </a:r>
            <a:br>
              <a:rPr lang="it-IT" sz="1800" b="1" cap="all" dirty="0">
                <a:solidFill>
                  <a:srgbClr val="CB3424"/>
                </a:solidFill>
                <a:effectLst>
                  <a:outerShdw blurRad="38100" dist="38100" dir="2700000" algn="tl">
                    <a:srgbClr val="000000">
                      <a:alpha val="43000"/>
                    </a:srgbClr>
                  </a:outerShdw>
                </a:effectLst>
                <a:latin typeface="Garamond" panose="02020404030301010803" pitchFamily="18" charset="0"/>
                <a:cs typeface="Times New Roman" panose="02020603050405020304" pitchFamily="18" charset="0"/>
              </a:rPr>
            </a:br>
            <a:endParaRPr lang="it-IT" sz="1600" dirty="0">
              <a:solidFill>
                <a:schemeClr val="tx1"/>
              </a:solidFill>
              <a:latin typeface="Garamond" panose="02020404030301010803" pitchFamily="18" charset="0"/>
            </a:endParaRPr>
          </a:p>
        </p:txBody>
      </p:sp>
    </p:spTree>
    <p:extLst>
      <p:ext uri="{BB962C8B-B14F-4D97-AF65-F5344CB8AC3E}">
        <p14:creationId xmlns:p14="http://schemas.microsoft.com/office/powerpoint/2010/main" val="33818540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24</a:t>
            </a:fld>
            <a:endParaRPr lang="it-IT" dirty="0">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
        <p:nvSpPr>
          <p:cNvPr id="5" name="CasellaDiTesto 4">
            <a:extLst>
              <a:ext uri="{FF2B5EF4-FFF2-40B4-BE49-F238E27FC236}">
                <a16:creationId xmlns:a16="http://schemas.microsoft.com/office/drawing/2014/main" id="{4BC2FF72-415B-A0FB-1146-DB7548186FD8}"/>
              </a:ext>
            </a:extLst>
          </p:cNvPr>
          <p:cNvSpPr txBox="1"/>
          <p:nvPr/>
        </p:nvSpPr>
        <p:spPr>
          <a:xfrm>
            <a:off x="681038" y="-616785"/>
            <a:ext cx="8325802" cy="5997539"/>
          </a:xfrm>
          <a:prstGeom prst="rect">
            <a:avLst/>
          </a:prstGeom>
          <a:noFill/>
        </p:spPr>
        <p:txBody>
          <a:bodyPr wrap="square">
            <a:spAutoFit/>
          </a:bodyPr>
          <a:lstStyle/>
          <a:p>
            <a:pPr>
              <a:lnSpc>
                <a:spcPct val="107000"/>
              </a:lnSpc>
              <a:spcAft>
                <a:spcPts val="800"/>
              </a:spcAft>
              <a:buNone/>
            </a:pPr>
            <a:endParaRPr lang="it-IT" sz="18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8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8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r>
              <a:rPr lang="it-IT" sz="2400" b="1" kern="100" dirty="0">
                <a:solidFill>
                  <a:srgbClr val="C00000"/>
                </a:solidFill>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IL PRIMO PASSO</a:t>
            </a:r>
            <a:endParaRPr lang="it-IT" b="1" i="1" kern="100" dirty="0">
              <a:solidFill>
                <a:srgbClr val="C00000"/>
              </a:solidFill>
              <a:effectLst>
                <a:outerShdw blurRad="38100" dist="38100" dir="2700000" algn="tl">
                  <a:srgbClr val="000000">
                    <a:alpha val="43137"/>
                  </a:srgbClr>
                </a:outerShdw>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r>
              <a:rPr lang="it-IT" b="1" i="1" kern="100" dirty="0">
                <a:solidFill>
                  <a:srgbClr val="C00000"/>
                </a:solidFill>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LA SCELTA</a:t>
            </a:r>
            <a:endParaRPr lang="it-IT" b="1" kern="100" dirty="0">
              <a:solidFill>
                <a:srgbClr val="C00000"/>
              </a:solidFill>
              <a:effectLst>
                <a:outerShdw blurRad="38100" dist="38100" dir="2700000" algn="tl">
                  <a:srgbClr val="000000">
                    <a:alpha val="43137"/>
                  </a:srgbClr>
                </a:outerShdw>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i="1" kern="100" dirty="0">
                <a:effectLst/>
                <a:latin typeface="Times New Roman" panose="02020603050405020304" pitchFamily="18" charset="0"/>
                <a:ea typeface="Aptos" panose="020B0004020202020204" pitchFamily="34" charset="0"/>
                <a:cs typeface="Times New Roman" panose="02020603050405020304" pitchFamily="18" charset="0"/>
              </a:rPr>
              <a:t>Un viaggio di mille miglia deve cominciare con un solo passo. </a:t>
            </a: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buNone/>
            </a:pPr>
            <a:r>
              <a:rPr lang="it-IT" sz="1400" kern="100" dirty="0">
                <a:effectLst/>
                <a:latin typeface="Times New Roman" panose="02020603050405020304" pitchFamily="18" charset="0"/>
                <a:ea typeface="Aptos" panose="020B0004020202020204" pitchFamily="34" charset="0"/>
                <a:cs typeface="Times New Roman" panose="02020603050405020304" pitchFamily="18" charset="0"/>
              </a:rPr>
              <a:t>                                                                                                  Lao Tzu</a:t>
            </a: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buNone/>
            </a:pPr>
            <a:r>
              <a:rPr lang="it-IT" sz="1400" b="1" kern="100" dirty="0">
                <a:effectLst/>
                <a:latin typeface="Times New Roman" panose="02020603050405020304" pitchFamily="18" charset="0"/>
                <a:ea typeface="Aptos" panose="020B0004020202020204" pitchFamily="34" charset="0"/>
                <a:cs typeface="Times New Roman" panose="02020603050405020304" pitchFamily="18" charset="0"/>
              </a:rPr>
              <a:t>Obiettivo</a:t>
            </a: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latin typeface="Times New Roman" panose="02020603050405020304" pitchFamily="18" charset="0"/>
                <a:ea typeface="Aptos" panose="020B0004020202020204" pitchFamily="34" charset="0"/>
                <a:cs typeface="Times New Roman" panose="02020603050405020304" pitchFamily="18" charset="0"/>
              </a:rPr>
              <a:t>Ti invitiamo a riflettere su come maturano le tue scelte e su quali sono i  parametri o fattori che ti guidano. </a:t>
            </a:r>
          </a:p>
          <a:p>
            <a:pPr algn="just">
              <a:lnSpc>
                <a:spcPct val="107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buNone/>
            </a:pPr>
            <a:r>
              <a:rPr lang="it-IT" sz="1400" b="1" kern="100" dirty="0">
                <a:effectLst/>
                <a:latin typeface="Times New Roman" panose="02020603050405020304" pitchFamily="18" charset="0"/>
                <a:ea typeface="Aptos" panose="020B0004020202020204" pitchFamily="34" charset="0"/>
                <a:cs typeface="Times New Roman" panose="02020603050405020304" pitchFamily="18" charset="0"/>
              </a:rPr>
              <a:t>1. Per iniziare: scelte quotidiane e/o scelte importanti</a:t>
            </a: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buNone/>
            </a:pPr>
            <a:r>
              <a:rPr lang="it-IT" sz="1400" b="1" kern="100" dirty="0">
                <a:effectLst/>
                <a:latin typeface="Times New Roman" panose="02020603050405020304" pitchFamily="18" charset="0"/>
                <a:ea typeface="Aptos" panose="020B0004020202020204" pitchFamily="34" charset="0"/>
                <a:cs typeface="Times New Roman" panose="02020603050405020304" pitchFamily="18" charset="0"/>
              </a:rPr>
              <a:t>A. Le scelte quotidiane</a:t>
            </a: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latin typeface="Times New Roman" panose="02020603050405020304" pitchFamily="18" charset="0"/>
                <a:ea typeface="Aptos" panose="020B0004020202020204" pitchFamily="34" charset="0"/>
                <a:cs typeface="Times New Roman" panose="02020603050405020304" pitchFamily="18" charset="0"/>
              </a:rPr>
              <a:t>Cosa ti muove nella tua giornata quotidiana? Prendi in esame alcune azioni che fai durante il giorno; per esempio: in base a che cosa decidi come vestirti o se comprare e avere un certo tipo di cellulare? Pensi sia il desiderio, il piacere, la necessità, il dovere, il consenso altrui, ecc. … </a:t>
            </a: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910071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25</a:t>
            </a:fld>
            <a:endParaRPr lang="it-IT" dirty="0">
              <a:latin typeface="Garamond" panose="02020404030301010803"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
        <p:nvSpPr>
          <p:cNvPr id="7" name="Rettangolo 6">
            <a:extLst>
              <a:ext uri="{FF2B5EF4-FFF2-40B4-BE49-F238E27FC236}">
                <a16:creationId xmlns:a16="http://schemas.microsoft.com/office/drawing/2014/main" id="{78A3F5CF-2ED4-AAC2-5007-81A9C3FF7901}"/>
              </a:ext>
            </a:extLst>
          </p:cNvPr>
          <p:cNvSpPr/>
          <p:nvPr/>
        </p:nvSpPr>
        <p:spPr>
          <a:xfrm>
            <a:off x="681038" y="1449388"/>
            <a:ext cx="8666162" cy="3631763"/>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sz="1400" b="1" dirty="0">
                <a:solidFill>
                  <a:schemeClr val="tx1"/>
                </a:solidFill>
              </a:rPr>
              <a:t>Attività</a:t>
            </a:r>
            <a:endParaRPr lang="it-IT" sz="1400" dirty="0">
              <a:solidFill>
                <a:schemeClr val="tx1"/>
              </a:solidFill>
            </a:endParaRPr>
          </a:p>
          <a:p>
            <a:r>
              <a:rPr lang="it-IT" sz="1400" dirty="0">
                <a:solidFill>
                  <a:schemeClr val="tx1"/>
                </a:solidFill>
              </a:rPr>
              <a:t>Diario delle scelte per riflettere sulle proprie azioni quotidiane e sulle motivazioni che le determinano (piacere, dovere, necessità, moda, pressione sociale...).</a:t>
            </a:r>
          </a:p>
          <a:p>
            <a:r>
              <a:rPr lang="it-IT" sz="1400" dirty="0">
                <a:solidFill>
                  <a:schemeClr val="tx1"/>
                </a:solidFill>
              </a:rPr>
              <a:t> </a:t>
            </a:r>
          </a:p>
          <a:p>
            <a:endParaRPr lang="it-IT" sz="1400" dirty="0">
              <a:solidFill>
                <a:schemeClr val="tx1"/>
              </a:solidFill>
            </a:endParaRPr>
          </a:p>
          <a:p>
            <a:r>
              <a:rPr lang="it-IT" sz="1400" dirty="0">
                <a:solidFill>
                  <a:schemeClr val="tx1"/>
                </a:solidFill>
              </a:rPr>
              <a:t>Istruzioni:</a:t>
            </a:r>
          </a:p>
          <a:p>
            <a:r>
              <a:rPr lang="it-IT" sz="1400" dirty="0">
                <a:solidFill>
                  <a:schemeClr val="tx1"/>
                </a:solidFill>
              </a:rPr>
              <a:t>1. Durante una giornata (a casa e a scuola), osserva alcune delle scelte che fai.</a:t>
            </a:r>
          </a:p>
          <a:p>
            <a:r>
              <a:rPr lang="it-IT" sz="1400" dirty="0">
                <a:solidFill>
                  <a:schemeClr val="tx1"/>
                </a:solidFill>
              </a:rPr>
              <a:t>2. Per ciascuna scelta, scrivi:</a:t>
            </a:r>
          </a:p>
          <a:p>
            <a:r>
              <a:rPr lang="it-IT" sz="1400" dirty="0">
                <a:solidFill>
                  <a:schemeClr val="tx1"/>
                </a:solidFill>
              </a:rPr>
              <a:t>L’azione compiuta (esempio: "Ho indossato le scarpe da ginnastica")</a:t>
            </a:r>
          </a:p>
          <a:p>
            <a:r>
              <a:rPr lang="it-IT" sz="1400" dirty="0">
                <a:solidFill>
                  <a:schemeClr val="tx1"/>
                </a:solidFill>
              </a:rPr>
              <a:t>L’alternativa scartata (esempio: "Scarpe eleganti")</a:t>
            </a:r>
          </a:p>
          <a:p>
            <a:r>
              <a:rPr lang="it-IT" sz="1400" dirty="0">
                <a:solidFill>
                  <a:schemeClr val="tx1"/>
                </a:solidFill>
              </a:rPr>
              <a:t>Il motivo principale della tua decisione (scegli tra: piacere, dovere, necessità, pressione sociale, moda, abitudini)</a:t>
            </a:r>
          </a:p>
          <a:p>
            <a:r>
              <a:rPr lang="it-IT" sz="1400" dirty="0">
                <a:solidFill>
                  <a:schemeClr val="tx1"/>
                </a:solidFill>
              </a:rPr>
              <a:t>3. Porta la scheda in classe per condividerla e confrontarla con i compagni.</a:t>
            </a:r>
          </a:p>
          <a:p>
            <a:pPr algn="just" rtl="0" fontAlgn="base">
              <a:spcBef>
                <a:spcPts val="0"/>
              </a:spcBef>
              <a:spcAft>
                <a:spcPts val="0"/>
              </a:spcAft>
            </a:pPr>
            <a:endParaRPr lang="it-IT" sz="1400" b="0" dirty="0">
              <a:effectLst/>
              <a:latin typeface="Garamond" panose="02020404030301010803" pitchFamily="18" charset="0"/>
            </a:endParaRPr>
          </a:p>
          <a:p>
            <a:br>
              <a:rPr lang="it-IT" sz="1600" dirty="0"/>
            </a:br>
            <a:br>
              <a:rPr lang="it-IT" sz="1600" b="0" dirty="0">
                <a:solidFill>
                  <a:schemeClr val="tx1"/>
                </a:solidFill>
                <a:effectLst/>
                <a:latin typeface="Garamond" panose="02020404030301010803" pitchFamily="18" charset="0"/>
              </a:rPr>
            </a:br>
            <a:endParaRPr lang="it-IT" sz="1600" b="0" dirty="0">
              <a:solidFill>
                <a:schemeClr val="tx1"/>
              </a:solidFill>
              <a:effectLst/>
              <a:latin typeface="Garamond" panose="02020404030301010803" pitchFamily="18" charset="0"/>
            </a:endParaRPr>
          </a:p>
        </p:txBody>
      </p:sp>
    </p:spTree>
    <p:extLst>
      <p:ext uri="{BB962C8B-B14F-4D97-AF65-F5344CB8AC3E}">
        <p14:creationId xmlns:p14="http://schemas.microsoft.com/office/powerpoint/2010/main" val="31546923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FD77F79F-B5B2-C173-A459-A3C8FC160E94}"/>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8FDF2740-CC0B-CB3D-2C7B-88CA3D11B8DC}"/>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5FC11A75-EF79-67DE-8696-A6B8050461B7}"/>
              </a:ext>
            </a:extLst>
          </p:cNvPr>
          <p:cNvSpPr>
            <a:spLocks noGrp="1"/>
          </p:cNvSpPr>
          <p:nvPr>
            <p:ph type="sldNum" sz="quarter" idx="12"/>
          </p:nvPr>
        </p:nvSpPr>
        <p:spPr/>
        <p:txBody>
          <a:bodyPr/>
          <a:lstStyle/>
          <a:p>
            <a:fld id="{C3E68A9F-E484-7D4B-81E9-17085C8B9CE5}" type="slidenum">
              <a:rPr lang="it-IT" smtClean="0"/>
              <a:pPr/>
              <a:t>26</a:t>
            </a:fld>
            <a:endParaRPr lang="it-IT" dirty="0">
              <a:latin typeface="Garamond" panose="02020404030301010803" pitchFamily="18" charset="0"/>
            </a:endParaRPr>
          </a:p>
        </p:txBody>
      </p:sp>
      <p:sp>
        <p:nvSpPr>
          <p:cNvPr id="8" name="CasellaDiTesto 7">
            <a:extLst>
              <a:ext uri="{FF2B5EF4-FFF2-40B4-BE49-F238E27FC236}">
                <a16:creationId xmlns:a16="http://schemas.microsoft.com/office/drawing/2014/main" id="{CABAB282-2CBE-0994-4DD7-4AE18D3E1CB6}"/>
              </a:ext>
            </a:extLst>
          </p:cNvPr>
          <p:cNvSpPr txBox="1"/>
          <p:nvPr/>
        </p:nvSpPr>
        <p:spPr>
          <a:xfrm>
            <a:off x="1024128" y="94463"/>
            <a:ext cx="7815072" cy="4770921"/>
          </a:xfrm>
          <a:prstGeom prst="rect">
            <a:avLst/>
          </a:prstGeom>
          <a:noFill/>
        </p:spPr>
        <p:txBody>
          <a:bodyPr wrap="square">
            <a:spAutoFit/>
          </a:bodyPr>
          <a:lstStyle/>
          <a:p>
            <a:pPr>
              <a:lnSpc>
                <a:spcPct val="107000"/>
              </a:lnSpc>
              <a:spcAft>
                <a:spcPts val="800"/>
              </a:spcAft>
              <a:buNone/>
            </a:pPr>
            <a:endParaRPr lang="it-IT" sz="1400" b="1" kern="100" dirty="0">
              <a:effectLst/>
              <a:ea typeface="Aptos" panose="020B0004020202020204" pitchFamily="34" charset="0"/>
              <a:cs typeface="Times New Roman" panose="02020603050405020304" pitchFamily="18" charset="0"/>
            </a:endParaRPr>
          </a:p>
          <a:p>
            <a:pPr>
              <a:lnSpc>
                <a:spcPct val="107000"/>
              </a:lnSpc>
              <a:spcAft>
                <a:spcPts val="800"/>
              </a:spcAft>
              <a:buNone/>
            </a:pPr>
            <a:endParaRPr lang="it-IT" sz="1400" b="1" kern="100" dirty="0">
              <a:ea typeface="Aptos" panose="020B0004020202020204" pitchFamily="34" charset="0"/>
              <a:cs typeface="Times New Roman" panose="02020603050405020304" pitchFamily="18" charset="0"/>
            </a:endParaRPr>
          </a:p>
          <a:p>
            <a:pPr>
              <a:lnSpc>
                <a:spcPct val="107000"/>
              </a:lnSpc>
              <a:spcAft>
                <a:spcPts val="800"/>
              </a:spcAft>
              <a:buNone/>
            </a:pPr>
            <a:endParaRPr lang="it-IT" sz="1400" b="1" kern="100" dirty="0">
              <a:effectLst/>
              <a:ea typeface="Aptos" panose="020B0004020202020204" pitchFamily="34" charset="0"/>
              <a:cs typeface="Times New Roman" panose="02020603050405020304" pitchFamily="18" charset="0"/>
            </a:endParaRPr>
          </a:p>
          <a:p>
            <a:pPr>
              <a:lnSpc>
                <a:spcPct val="107000"/>
              </a:lnSpc>
              <a:spcAft>
                <a:spcPts val="800"/>
              </a:spcAft>
              <a:buNone/>
            </a:pPr>
            <a:endParaRPr lang="it-IT" sz="1400" b="1" kern="100" dirty="0">
              <a:ea typeface="Aptos" panose="020B0004020202020204" pitchFamily="34" charset="0"/>
              <a:cs typeface="Times New Roman" panose="02020603050405020304" pitchFamily="18" charset="0"/>
            </a:endParaRPr>
          </a:p>
          <a:p>
            <a:pPr algn="just">
              <a:lnSpc>
                <a:spcPct val="107000"/>
              </a:lnSpc>
              <a:spcAft>
                <a:spcPts val="800"/>
              </a:spcAft>
              <a:buNone/>
            </a:pPr>
            <a:r>
              <a:rPr lang="it-IT" sz="1400" b="1" kern="100" dirty="0">
                <a:effectLst/>
                <a:ea typeface="Aptos" panose="020B0004020202020204" pitchFamily="34" charset="0"/>
                <a:cs typeface="Times New Roman" panose="02020603050405020304" pitchFamily="18" charset="0"/>
              </a:rPr>
              <a:t>B. Le scelte importanti</a:t>
            </a: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Oltre a quelle che sono le tue scelte quotidiane, ti sarà capitato di aver fatto una </a:t>
            </a:r>
            <a:r>
              <a:rPr lang="it-IT" sz="1400" i="1" kern="100" dirty="0">
                <a:effectLst/>
                <a:ea typeface="Aptos" panose="020B0004020202020204" pitchFamily="34" charset="0"/>
                <a:cs typeface="Times New Roman" panose="02020603050405020304" pitchFamily="18" charset="0"/>
              </a:rPr>
              <a:t>scelta importante</a:t>
            </a:r>
            <a:r>
              <a:rPr lang="it-IT" sz="1400" kern="100" dirty="0">
                <a:effectLst/>
                <a:ea typeface="Aptos" panose="020B0004020202020204" pitchFamily="34" charset="0"/>
                <a:cs typeface="Times New Roman" panose="02020603050405020304" pitchFamily="18" charset="0"/>
              </a:rPr>
              <a:t>. Prova a pensare e a individuare una, o più, </a:t>
            </a:r>
            <a:r>
              <a:rPr lang="it-IT" sz="1400" i="1" kern="100" dirty="0">
                <a:effectLst/>
                <a:ea typeface="Aptos" panose="020B0004020202020204" pitchFamily="34" charset="0"/>
                <a:cs typeface="Times New Roman" panose="02020603050405020304" pitchFamily="18" charset="0"/>
              </a:rPr>
              <a:t>situazioni</a:t>
            </a:r>
            <a:r>
              <a:rPr lang="it-IT" sz="1400" kern="100" dirty="0">
                <a:effectLst/>
                <a:ea typeface="Aptos" panose="020B0004020202020204" pitchFamily="34" charset="0"/>
                <a:cs typeface="Times New Roman" panose="02020603050405020304" pitchFamily="18" charset="0"/>
              </a:rPr>
              <a:t> </a:t>
            </a:r>
            <a:r>
              <a:rPr lang="it-IT" sz="1400" i="1" kern="100" dirty="0">
                <a:effectLst/>
                <a:ea typeface="Aptos" panose="020B0004020202020204" pitchFamily="34" charset="0"/>
                <a:cs typeface="Times New Roman" panose="02020603050405020304" pitchFamily="18" charset="0"/>
              </a:rPr>
              <a:t>importanti </a:t>
            </a:r>
            <a:r>
              <a:rPr lang="it-IT" sz="1400" kern="100" dirty="0">
                <a:effectLst/>
                <a:ea typeface="Aptos" panose="020B0004020202020204" pitchFamily="34" charset="0"/>
                <a:cs typeface="Times New Roman" panose="02020603050405020304" pitchFamily="18" charset="0"/>
              </a:rPr>
              <a:t>da te vissute.</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In quale </a:t>
            </a:r>
            <a:r>
              <a:rPr lang="it-IT" sz="1400" i="1" kern="100" dirty="0">
                <a:effectLst/>
                <a:ea typeface="Aptos" panose="020B0004020202020204" pitchFamily="34" charset="0"/>
                <a:cs typeface="Times New Roman" panose="02020603050405020304" pitchFamily="18" charset="0"/>
              </a:rPr>
              <a:t>contesto </a:t>
            </a:r>
            <a:r>
              <a:rPr lang="it-IT" sz="1400" kern="100" dirty="0">
                <a:effectLst/>
                <a:ea typeface="Aptos" panose="020B0004020202020204" pitchFamily="34" charset="0"/>
                <a:cs typeface="Times New Roman" panose="02020603050405020304" pitchFamily="18" charset="0"/>
              </a:rPr>
              <a:t>è accaduto?</a:t>
            </a:r>
          </a:p>
          <a:p>
            <a:pPr algn="just">
              <a:lnSpc>
                <a:spcPct val="107000"/>
              </a:lnSpc>
              <a:spcAft>
                <a:spcPts val="800"/>
              </a:spcAft>
              <a:buNone/>
            </a:pPr>
            <a:r>
              <a:rPr lang="it-IT" sz="1400" i="1" kern="100" dirty="0">
                <a:effectLst/>
                <a:ea typeface="Aptos" panose="020B0004020202020204" pitchFamily="34" charset="0"/>
                <a:cs typeface="Times New Roman" panose="02020603050405020304" pitchFamily="18" charset="0"/>
              </a:rPr>
              <a:t>Qualcuno </a:t>
            </a:r>
            <a:r>
              <a:rPr lang="it-IT" sz="1400" kern="100" dirty="0">
                <a:effectLst/>
                <a:ea typeface="Aptos" panose="020B0004020202020204" pitchFamily="34" charset="0"/>
                <a:cs typeface="Times New Roman" panose="02020603050405020304" pitchFamily="18" charset="0"/>
              </a:rPr>
              <a:t>ti ha aiutato a scegliere?</a:t>
            </a:r>
          </a:p>
          <a:p>
            <a:pPr algn="just">
              <a:lnSpc>
                <a:spcPct val="107000"/>
              </a:lnSpc>
              <a:spcAft>
                <a:spcPts val="800"/>
              </a:spcAft>
              <a:buNone/>
            </a:pPr>
            <a:r>
              <a:rPr lang="it-IT" sz="1400" i="1" kern="100" dirty="0">
                <a:effectLst/>
                <a:ea typeface="Aptos" panose="020B0004020202020204" pitchFamily="34" charset="0"/>
                <a:cs typeface="Times New Roman" panose="02020603050405020304" pitchFamily="18" charset="0"/>
              </a:rPr>
              <a:t>Che cosa</a:t>
            </a:r>
            <a:r>
              <a:rPr lang="it-IT" sz="1400" kern="100" dirty="0">
                <a:effectLst/>
                <a:ea typeface="Aptos" panose="020B0004020202020204" pitchFamily="34" charset="0"/>
                <a:cs typeface="Times New Roman" panose="02020603050405020304" pitchFamily="18" charset="0"/>
              </a:rPr>
              <a:t> è scattato dentro di te che ti ha portato alla scelta?</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Oggi pensi che quella scelta </a:t>
            </a:r>
            <a:r>
              <a:rPr lang="it-IT" sz="1400" i="1" kern="100" dirty="0">
                <a:effectLst/>
                <a:ea typeface="Aptos" panose="020B0004020202020204" pitchFamily="34" charset="0"/>
                <a:cs typeface="Times New Roman" panose="02020603050405020304" pitchFamily="18" charset="0"/>
              </a:rPr>
              <a:t>ti abbia soddisfatto</a:t>
            </a:r>
            <a:r>
              <a:rPr lang="it-IT" sz="1400" kern="100" dirty="0">
                <a:effectLst/>
                <a:ea typeface="Aptos" panose="020B0004020202020204" pitchFamily="34" charset="0"/>
                <a:cs typeface="Times New Roman" panose="02020603050405020304" pitchFamily="18" charset="0"/>
              </a:rPr>
              <a:t>?</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Quando decidi qualcosa, cosa cerchi? per es. di </a:t>
            </a:r>
            <a:r>
              <a:rPr lang="it-IT" sz="1400" i="1" kern="100" dirty="0">
                <a:effectLst/>
                <a:ea typeface="Aptos" panose="020B0004020202020204" pitchFamily="34" charset="0"/>
                <a:cs typeface="Times New Roman" panose="02020603050405020304" pitchFamily="18" charset="0"/>
              </a:rPr>
              <a:t>stare meglio</a:t>
            </a:r>
            <a:r>
              <a:rPr lang="it-IT" sz="1400" kern="100" dirty="0">
                <a:effectLst/>
                <a:ea typeface="Aptos" panose="020B0004020202020204" pitchFamily="34" charset="0"/>
                <a:cs typeface="Times New Roman" panose="02020603050405020304" pitchFamily="18" charset="0"/>
              </a:rPr>
              <a:t> (felicità)? di f</a:t>
            </a:r>
            <a:r>
              <a:rPr lang="it-IT" sz="1400" i="1" kern="100" dirty="0">
                <a:effectLst/>
                <a:ea typeface="Aptos" panose="020B0004020202020204" pitchFamily="34" charset="0"/>
                <a:cs typeface="Times New Roman" panose="02020603050405020304" pitchFamily="18" charset="0"/>
              </a:rPr>
              <a:t>are star meglio qualcun altro</a:t>
            </a:r>
            <a:r>
              <a:rPr lang="it-IT" sz="1400" kern="100" dirty="0">
                <a:effectLst/>
                <a:ea typeface="Aptos" panose="020B0004020202020204" pitchFamily="34" charset="0"/>
                <a:cs typeface="Times New Roman" panose="02020603050405020304" pitchFamily="18" charset="0"/>
              </a:rPr>
              <a:t> (anche se mi costa qualcosa)?</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Se tu potessi tornare indietro, </a:t>
            </a:r>
            <a:r>
              <a:rPr lang="it-IT" sz="1400" i="1" kern="100" dirty="0">
                <a:effectLst/>
                <a:ea typeface="Aptos" panose="020B0004020202020204" pitchFamily="34" charset="0"/>
                <a:cs typeface="Times New Roman" panose="02020603050405020304" pitchFamily="18" charset="0"/>
              </a:rPr>
              <a:t>rifaresti</a:t>
            </a:r>
            <a:r>
              <a:rPr lang="it-IT" sz="1400" kern="100" dirty="0">
                <a:effectLst/>
                <a:ea typeface="Aptos" panose="020B0004020202020204" pitchFamily="34" charset="0"/>
                <a:cs typeface="Times New Roman" panose="02020603050405020304" pitchFamily="18" charset="0"/>
              </a:rPr>
              <a:t> la stessa scelta?</a:t>
            </a:r>
          </a:p>
          <a:p>
            <a:pPr>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41519308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9C9B190-4C04-6A0C-CD63-088EFA268C26}"/>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66177EB3-EAEE-579F-E8BC-FCC07217F605}"/>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B84FAEC8-80EA-8E2B-1BC2-F051C67214A0}"/>
              </a:ext>
            </a:extLst>
          </p:cNvPr>
          <p:cNvSpPr>
            <a:spLocks noGrp="1"/>
          </p:cNvSpPr>
          <p:nvPr>
            <p:ph type="sldNum" sz="quarter" idx="12"/>
          </p:nvPr>
        </p:nvSpPr>
        <p:spPr/>
        <p:txBody>
          <a:bodyPr/>
          <a:lstStyle/>
          <a:p>
            <a:fld id="{C3E68A9F-E484-7D4B-81E9-17085C8B9CE5}" type="slidenum">
              <a:rPr lang="it-IT" smtClean="0"/>
              <a:pPr/>
              <a:t>27</a:t>
            </a:fld>
            <a:endParaRPr lang="it-IT" dirty="0">
              <a:latin typeface="Garamond" panose="02020404030301010803" pitchFamily="18" charset="0"/>
            </a:endParaRPr>
          </a:p>
        </p:txBody>
      </p:sp>
      <p:sp>
        <p:nvSpPr>
          <p:cNvPr id="6" name="CasellaDiTesto 5">
            <a:extLst>
              <a:ext uri="{FF2B5EF4-FFF2-40B4-BE49-F238E27FC236}">
                <a16:creationId xmlns:a16="http://schemas.microsoft.com/office/drawing/2014/main" id="{C2D8A884-2E37-250E-08F1-825FE9972C5A}"/>
              </a:ext>
            </a:extLst>
          </p:cNvPr>
          <p:cNvSpPr txBox="1"/>
          <p:nvPr/>
        </p:nvSpPr>
        <p:spPr>
          <a:xfrm>
            <a:off x="1109472" y="904813"/>
            <a:ext cx="6324600" cy="3467616"/>
          </a:xfrm>
          <a:prstGeom prst="rect">
            <a:avLst/>
          </a:prstGeom>
          <a:noFill/>
        </p:spPr>
        <p:txBody>
          <a:bodyPr wrap="square">
            <a:spAutoFit/>
          </a:bodyPr>
          <a:lstStyle/>
          <a:p>
            <a:pPr>
              <a:lnSpc>
                <a:spcPct val="107000"/>
              </a:lnSpc>
              <a:spcAft>
                <a:spcPts val="800"/>
              </a:spcAft>
              <a:buNone/>
            </a:pPr>
            <a:endParaRPr lang="it-IT" sz="1800" b="1" kern="100" dirty="0">
              <a:effectLst/>
              <a:ea typeface="Aptos" panose="020B0004020202020204" pitchFamily="34" charset="0"/>
              <a:cs typeface="Times New Roman" panose="02020603050405020304" pitchFamily="18" charset="0"/>
            </a:endParaRPr>
          </a:p>
          <a:p>
            <a:pPr>
              <a:lnSpc>
                <a:spcPct val="107000"/>
              </a:lnSpc>
              <a:spcAft>
                <a:spcPts val="800"/>
              </a:spcAft>
              <a:buNone/>
            </a:pPr>
            <a:endParaRPr lang="it-IT" b="1" kern="100" dirty="0">
              <a:ea typeface="Aptos" panose="020B0004020202020204" pitchFamily="34" charset="0"/>
              <a:cs typeface="Times New Roman" panose="02020603050405020304" pitchFamily="18" charset="0"/>
            </a:endParaRPr>
          </a:p>
          <a:p>
            <a:pPr algn="just">
              <a:lnSpc>
                <a:spcPct val="107000"/>
              </a:lnSpc>
              <a:spcAft>
                <a:spcPts val="800"/>
              </a:spcAft>
              <a:buNone/>
            </a:pPr>
            <a:r>
              <a:rPr lang="it-IT" sz="1400" b="1" kern="100" dirty="0">
                <a:effectLst/>
                <a:ea typeface="Aptos" panose="020B0004020202020204" pitchFamily="34" charset="0"/>
                <a:cs typeface="Times New Roman" panose="02020603050405020304" pitchFamily="18" charset="0"/>
              </a:rPr>
              <a:t>Attività</a:t>
            </a: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i="1" kern="100" dirty="0">
                <a:effectLst/>
                <a:ea typeface="Aptos" panose="020B0004020202020204" pitchFamily="34" charset="0"/>
                <a:cs typeface="Times New Roman" panose="02020603050405020304" pitchFamily="18" charset="0"/>
              </a:rPr>
              <a:t>Timeline</a:t>
            </a:r>
            <a:r>
              <a:rPr lang="it-IT" sz="1400" kern="100" dirty="0">
                <a:effectLst/>
                <a:ea typeface="Aptos" panose="020B0004020202020204" pitchFamily="34" charset="0"/>
                <a:cs typeface="Times New Roman" panose="02020603050405020304" pitchFamily="18" charset="0"/>
              </a:rPr>
              <a:t> delle Scelte – Diario Illustrato</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 </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Ognuno riceve un foglio e disegna una linea del tempo della propria vita, dai primi ricordi fino a oggi.</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Su questa linea devono essere segnate almeno 5 scelte significative (grandi o piccole, esempio: “ho scelto di cambiare gruppo di amici”, “ho deciso di dire la verità”, “non ho seguito il branco”, “ho scelto una scuola invece di un’altra”).</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Ora hai davanti a te un primo bilancio della direzione intrapresa dalla tua vita!</a:t>
            </a:r>
            <a:endParaRPr lang="it-IT" sz="1400" dirty="0"/>
          </a:p>
        </p:txBody>
      </p:sp>
    </p:spTree>
    <p:extLst>
      <p:ext uri="{BB962C8B-B14F-4D97-AF65-F5344CB8AC3E}">
        <p14:creationId xmlns:p14="http://schemas.microsoft.com/office/powerpoint/2010/main" val="34089009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27B62B5-D11C-F695-F608-D7C4143177F6}"/>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1548AF0C-70F1-B9BF-6832-874324C9655F}"/>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8BEC86AA-3C66-63CC-69A6-91CC4045314F}"/>
              </a:ext>
            </a:extLst>
          </p:cNvPr>
          <p:cNvSpPr>
            <a:spLocks noGrp="1"/>
          </p:cNvSpPr>
          <p:nvPr>
            <p:ph type="sldNum" sz="quarter" idx="12"/>
          </p:nvPr>
        </p:nvSpPr>
        <p:spPr/>
        <p:txBody>
          <a:bodyPr/>
          <a:lstStyle/>
          <a:p>
            <a:fld id="{C3E68A9F-E484-7D4B-81E9-17085C8B9CE5}" type="slidenum">
              <a:rPr lang="it-IT" smtClean="0"/>
              <a:pPr/>
              <a:t>28</a:t>
            </a:fld>
            <a:endParaRPr lang="it-IT" dirty="0">
              <a:latin typeface="Garamond" panose="02020404030301010803" pitchFamily="18" charset="0"/>
            </a:endParaRPr>
          </a:p>
        </p:txBody>
      </p:sp>
      <p:sp>
        <p:nvSpPr>
          <p:cNvPr id="6" name="CasellaDiTesto 5">
            <a:extLst>
              <a:ext uri="{FF2B5EF4-FFF2-40B4-BE49-F238E27FC236}">
                <a16:creationId xmlns:a16="http://schemas.microsoft.com/office/drawing/2014/main" id="{D50AC4B5-A580-DF6A-9AA0-F69DD602A58E}"/>
              </a:ext>
            </a:extLst>
          </p:cNvPr>
          <p:cNvSpPr txBox="1"/>
          <p:nvPr/>
        </p:nvSpPr>
        <p:spPr>
          <a:xfrm>
            <a:off x="471488" y="-2725353"/>
            <a:ext cx="9015412" cy="9484519"/>
          </a:xfrm>
          <a:prstGeom prst="rect">
            <a:avLst/>
          </a:prstGeom>
          <a:noFill/>
        </p:spPr>
        <p:txBody>
          <a:bodyPr wrap="square">
            <a:spAutoFit/>
          </a:bodyPr>
          <a:lstStyle/>
          <a:p>
            <a:pPr algn="just">
              <a:lnSpc>
                <a:spcPct val="107000"/>
              </a:lnSpc>
              <a:spcAft>
                <a:spcPts val="800"/>
              </a:spcAft>
              <a:buNone/>
            </a:pPr>
            <a:endParaRPr lang="it-IT" sz="14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r>
              <a:rPr lang="it-IT" sz="1400" b="1" kern="100" dirty="0">
                <a:effectLst/>
                <a:ea typeface="Aptos" panose="020B0004020202020204" pitchFamily="34" charset="0"/>
                <a:cs typeface="Times New Roman" panose="02020603050405020304" pitchFamily="18" charset="0"/>
              </a:rPr>
              <a:t>2. Approfondiamo insieme a Carlo Maria Martini e a </a:t>
            </a:r>
            <a:r>
              <a:rPr lang="it-IT" sz="1400" b="1" kern="100" dirty="0" err="1">
                <a:effectLst/>
                <a:ea typeface="Aptos" panose="020B0004020202020204" pitchFamily="34" charset="0"/>
                <a:cs typeface="Times New Roman" panose="02020603050405020304" pitchFamily="18" charset="0"/>
              </a:rPr>
              <a:t>Sorën</a:t>
            </a:r>
            <a:r>
              <a:rPr lang="it-IT" sz="1400" b="1" kern="100" dirty="0">
                <a:effectLst/>
                <a:ea typeface="Aptos" panose="020B0004020202020204" pitchFamily="34" charset="0"/>
                <a:cs typeface="Times New Roman" panose="02020603050405020304" pitchFamily="18" charset="0"/>
              </a:rPr>
              <a:t> Kierkegaard</a:t>
            </a: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Per aiutarti a comprendere cosa sia la scelta e cosa significhi scegliere, ti proponiamo la lettura di alcune pagine di Carlo Maria Martini e del filosofo </a:t>
            </a:r>
            <a:r>
              <a:rPr lang="it-IT" sz="1400" kern="100" dirty="0" err="1">
                <a:effectLst/>
                <a:ea typeface="Aptos" panose="020B0004020202020204" pitchFamily="34" charset="0"/>
                <a:cs typeface="Times New Roman" panose="02020603050405020304" pitchFamily="18" charset="0"/>
              </a:rPr>
              <a:t>Sorën</a:t>
            </a:r>
            <a:r>
              <a:rPr lang="it-IT" sz="1400" kern="100" dirty="0">
                <a:effectLst/>
                <a:ea typeface="Aptos" panose="020B0004020202020204" pitchFamily="34" charset="0"/>
                <a:cs typeface="Times New Roman" panose="02020603050405020304" pitchFamily="18" charset="0"/>
              </a:rPr>
              <a:t> Kierkegaard.</a:t>
            </a:r>
          </a:p>
          <a:p>
            <a:pPr algn="just">
              <a:lnSpc>
                <a:spcPct val="107000"/>
              </a:lnSpc>
              <a:spcAft>
                <a:spcPts val="800"/>
              </a:spcAft>
              <a:buNone/>
            </a:pPr>
            <a:r>
              <a:rPr lang="it-IT" sz="1400" i="1" kern="100" dirty="0">
                <a:solidFill>
                  <a:srgbClr val="0070C0"/>
                </a:solidFill>
                <a:effectLst/>
                <a:ea typeface="Aptos" panose="020B0004020202020204" pitchFamily="34" charset="0"/>
                <a:cs typeface="Times New Roman" panose="02020603050405020304" pitchFamily="18" charset="0"/>
              </a:rPr>
              <a:t>Scelta</a:t>
            </a:r>
            <a:endParaRPr lang="it-IT" sz="1400" kern="100" dirty="0">
              <a:solidFill>
                <a:srgbClr val="0070C0"/>
              </a:solidFill>
              <a:effectLst/>
              <a:ea typeface="Aptos" panose="020B0004020202020204" pitchFamily="34" charset="0"/>
              <a:cs typeface="Times New Roman" panose="02020603050405020304" pitchFamily="18" charset="0"/>
            </a:endParaRPr>
          </a:p>
          <a:p>
            <a:pPr algn="just">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   Con il sostantivo “scelta” si esprime la consapevolezza  di una libertà [...]. Non è semplicemente un dilemma drammatico, tra bene e male, ma è una continua progressione e un’attenzione ai tanti beni e alle tante realtà, diffuse nel mondo [...], in vista di una scelta pienamente edificativa e costruttiva della società. </a:t>
            </a:r>
          </a:p>
          <a:p>
            <a:pPr algn="just">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   L’impegno a scegliere, che è sostanziale, mette in evidenza una responsabile libertà, e non un arbitrio solitario non correlato a nessuno e privo di criteri di riferimento.  </a:t>
            </a:r>
          </a:p>
          <a:p>
            <a:pPr algn="r">
              <a:lnSpc>
                <a:spcPct val="107000"/>
              </a:lnSpc>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Carlo Maria Martini,</a:t>
            </a:r>
            <a:r>
              <a:rPr lang="it-IT" sz="1400" i="1" kern="100" dirty="0">
                <a:solidFill>
                  <a:srgbClr val="0070C0"/>
                </a:solidFill>
                <a:effectLst/>
                <a:ea typeface="Aptos" panose="020B0004020202020204" pitchFamily="34" charset="0"/>
                <a:cs typeface="Times New Roman" panose="02020603050405020304" pitchFamily="18" charset="0"/>
              </a:rPr>
              <a:t> La spiritualità laicale</a:t>
            </a:r>
            <a:r>
              <a:rPr lang="it-IT" sz="1400" kern="100" dirty="0">
                <a:solidFill>
                  <a:srgbClr val="0070C0"/>
                </a:solidFill>
                <a:effectLst/>
                <a:ea typeface="Aptos" panose="020B0004020202020204" pitchFamily="34" charset="0"/>
                <a:cs typeface="Times New Roman" panose="02020603050405020304" pitchFamily="18" charset="0"/>
              </a:rPr>
              <a:t>, nel II anniversario della morte di Vittorio Bachelet, 12-2-1982</a:t>
            </a:r>
            <a:r>
              <a:rPr lang="it-IT" sz="1400" kern="100" dirty="0">
                <a:solidFill>
                  <a:srgbClr val="0070C0"/>
                </a:solidFill>
                <a:ea typeface="Aptos" panose="020B0004020202020204" pitchFamily="34" charset="0"/>
                <a:cs typeface="Times New Roman" panose="02020603050405020304" pitchFamily="18" charset="0"/>
              </a:rPr>
              <a:t> </a:t>
            </a:r>
          </a:p>
          <a:p>
            <a:pPr algn="r">
              <a:lnSpc>
                <a:spcPct val="107000"/>
              </a:lnSpc>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in Carlo Maria Martini, </a:t>
            </a:r>
            <a:r>
              <a:rPr lang="it-IT" sz="1400" i="1" kern="100" dirty="0">
                <a:solidFill>
                  <a:srgbClr val="0070C0"/>
                </a:solidFill>
                <a:effectLst/>
                <a:ea typeface="Aptos" panose="020B0004020202020204" pitchFamily="34" charset="0"/>
                <a:cs typeface="Times New Roman" panose="02020603050405020304" pitchFamily="18" charset="0"/>
              </a:rPr>
              <a:t>Parole per l’anima. Dizionario spirituale</a:t>
            </a:r>
            <a:r>
              <a:rPr lang="it-IT" sz="1400" kern="100" dirty="0">
                <a:solidFill>
                  <a:srgbClr val="0070C0"/>
                </a:solidFill>
                <a:effectLst/>
                <a:ea typeface="Aptos" panose="020B0004020202020204" pitchFamily="34" charset="0"/>
                <a:cs typeface="Times New Roman" panose="02020603050405020304" pitchFamily="18" charset="0"/>
              </a:rPr>
              <a:t>, PIEMME, Milano 2017, pp. 189-190.</a:t>
            </a:r>
            <a:endParaRPr lang="it-IT" sz="1400" kern="100" dirty="0">
              <a:solidFill>
                <a:srgbClr val="0070C0"/>
              </a:solidFill>
              <a:ea typeface="Aptos" panose="020B0004020202020204" pitchFamily="34" charset="0"/>
              <a:cs typeface="Times New Roman" panose="02020603050405020304" pitchFamily="18" charset="0"/>
            </a:endParaRPr>
          </a:p>
          <a:p>
            <a:pPr algn="r">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 </a:t>
            </a:r>
          </a:p>
          <a:p>
            <a:pPr algn="just">
              <a:lnSpc>
                <a:spcPct val="107000"/>
              </a:lnSpc>
              <a:spcAft>
                <a:spcPts val="800"/>
              </a:spcAft>
              <a:buNone/>
            </a:pPr>
            <a:r>
              <a:rPr lang="it-IT" sz="1400" i="1" kern="100" dirty="0">
                <a:effectLst/>
                <a:ea typeface="Aptos" panose="020B0004020202020204" pitchFamily="34" charset="0"/>
                <a:cs typeface="Times New Roman" panose="02020603050405020304" pitchFamily="18" charset="0"/>
              </a:rPr>
              <a:t>La scelta è decisiva per il contenuto della personalità; con la scelta essa sprofonda nella cosa scelta e se essa non sceglie, appassisce in consunzione.</a:t>
            </a:r>
            <a:endParaRPr lang="it-IT" sz="1400" kern="100" dirty="0">
              <a:effectLst/>
              <a:ea typeface="Aptos" panose="020B0004020202020204" pitchFamily="34" charset="0"/>
              <a:cs typeface="Times New Roman" panose="02020603050405020304" pitchFamily="18" charset="0"/>
            </a:endParaRPr>
          </a:p>
          <a:p>
            <a:pPr algn="r">
              <a:lnSpc>
                <a:spcPct val="107000"/>
              </a:lnSpc>
              <a:spcAft>
                <a:spcPts val="800"/>
              </a:spcAft>
              <a:buNone/>
            </a:pPr>
            <a:r>
              <a:rPr lang="en-GB" sz="1400" kern="100" dirty="0" err="1">
                <a:effectLst/>
                <a:ea typeface="Aptos" panose="020B0004020202020204" pitchFamily="34" charset="0"/>
                <a:cs typeface="Times New Roman" panose="02020603050405020304" pitchFamily="18" charset="0"/>
              </a:rPr>
              <a:t>Sorën</a:t>
            </a:r>
            <a:r>
              <a:rPr lang="en-GB" sz="1400" kern="100" dirty="0">
                <a:effectLst/>
                <a:ea typeface="Aptos" panose="020B0004020202020204" pitchFamily="34" charset="0"/>
                <a:cs typeface="Times New Roman" panose="02020603050405020304" pitchFamily="18" charset="0"/>
              </a:rPr>
              <a:t> Kierkegaard, </a:t>
            </a:r>
            <a:r>
              <a:rPr lang="en-GB" sz="1400" i="1" kern="100" dirty="0" err="1">
                <a:effectLst/>
                <a:ea typeface="Aptos" panose="020B0004020202020204" pitchFamily="34" charset="0"/>
                <a:cs typeface="Times New Roman" panose="02020603050405020304" pitchFamily="18" charset="0"/>
              </a:rPr>
              <a:t>Aut-aut</a:t>
            </a:r>
            <a:r>
              <a:rPr lang="en-GB" sz="1400" i="1" kern="100" dirty="0">
                <a:effectLst/>
                <a:ea typeface="Aptos" panose="020B0004020202020204" pitchFamily="34" charset="0"/>
                <a:cs typeface="Times New Roman" panose="02020603050405020304" pitchFamily="18" charset="0"/>
              </a:rPr>
              <a:t> </a:t>
            </a:r>
            <a:r>
              <a:rPr lang="en-GB" sz="1400" kern="100" dirty="0">
                <a:effectLst/>
                <a:ea typeface="Aptos" panose="020B0004020202020204" pitchFamily="34" charset="0"/>
                <a:cs typeface="Times New Roman" panose="02020603050405020304" pitchFamily="18" charset="0"/>
              </a:rPr>
              <a:t>in </a:t>
            </a:r>
            <a:r>
              <a:rPr lang="en-GB" sz="1400" u="sng" kern="100" dirty="0">
                <a:solidFill>
                  <a:srgbClr val="0000FF"/>
                </a:solidFill>
                <a:effectLst/>
                <a:ea typeface="Aptos" panose="020B0004020202020204" pitchFamily="34" charset="0"/>
                <a:cs typeface="Times New Roman" panose="02020603050405020304" pitchFamily="18" charset="0"/>
                <a:hlinkClick r:id="rId2"/>
              </a:rPr>
              <a:t>www.treccani.it</a:t>
            </a:r>
            <a:endParaRPr lang="en-GB" sz="1400" u="sng" kern="100" dirty="0">
              <a:solidFill>
                <a:srgbClr val="0000FF"/>
              </a:solidFill>
              <a:effectLst/>
              <a:ea typeface="Aptos" panose="020B0004020202020204" pitchFamily="34" charset="0"/>
              <a:cs typeface="Times New Roman" panose="02020603050405020304" pitchFamily="18" charset="0"/>
            </a:endParaRPr>
          </a:p>
          <a:p>
            <a:pPr algn="just"/>
            <a:r>
              <a:rPr lang="it-IT" sz="1400" b="1" dirty="0"/>
              <a:t>Attività</a:t>
            </a:r>
            <a:endParaRPr lang="it-IT" sz="1400" dirty="0"/>
          </a:p>
          <a:p>
            <a:pPr algn="just"/>
            <a:r>
              <a:rPr lang="it-IT" sz="1400" dirty="0"/>
              <a:t>Rifletti sui brani: sottolinea i concetti fondamentali e discuti/confrontati con i tuoi compagni</a:t>
            </a:r>
          </a:p>
          <a:p>
            <a:pPr algn="just">
              <a:lnSpc>
                <a:spcPct val="107000"/>
              </a:lnSpc>
              <a:spcAft>
                <a:spcPts val="800"/>
              </a:spcAft>
              <a:buNone/>
            </a:pP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438701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CEC7FC94-F937-D6F9-877A-2DCC4B6D9958}"/>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ACA1FE2C-2588-04F0-25F3-A39395B37079}"/>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74991AFC-D3CA-AC81-CA0F-BDBFF229EBD6}"/>
              </a:ext>
            </a:extLst>
          </p:cNvPr>
          <p:cNvSpPr>
            <a:spLocks noGrp="1"/>
          </p:cNvSpPr>
          <p:nvPr>
            <p:ph type="sldNum" sz="quarter" idx="12"/>
          </p:nvPr>
        </p:nvSpPr>
        <p:spPr/>
        <p:txBody>
          <a:bodyPr/>
          <a:lstStyle/>
          <a:p>
            <a:fld id="{C3E68A9F-E484-7D4B-81E9-17085C8B9CE5}" type="slidenum">
              <a:rPr lang="it-IT" smtClean="0"/>
              <a:pPr/>
              <a:t>29</a:t>
            </a:fld>
            <a:endParaRPr lang="it-IT" dirty="0">
              <a:latin typeface="Garamond" panose="02020404030301010803" pitchFamily="18" charset="0"/>
            </a:endParaRPr>
          </a:p>
        </p:txBody>
      </p:sp>
      <p:sp>
        <p:nvSpPr>
          <p:cNvPr id="6" name="CasellaDiTesto 5">
            <a:extLst>
              <a:ext uri="{FF2B5EF4-FFF2-40B4-BE49-F238E27FC236}">
                <a16:creationId xmlns:a16="http://schemas.microsoft.com/office/drawing/2014/main" id="{38826D41-4404-40C2-3836-3679F778F559}"/>
              </a:ext>
            </a:extLst>
          </p:cNvPr>
          <p:cNvSpPr txBox="1"/>
          <p:nvPr/>
        </p:nvSpPr>
        <p:spPr>
          <a:xfrm>
            <a:off x="681038" y="619418"/>
            <a:ext cx="8356282" cy="5491696"/>
          </a:xfrm>
          <a:prstGeom prst="rect">
            <a:avLst/>
          </a:prstGeom>
          <a:noFill/>
        </p:spPr>
        <p:txBody>
          <a:bodyPr wrap="square">
            <a:spAutoFit/>
          </a:bodyPr>
          <a:lstStyle/>
          <a:p>
            <a:pPr algn="just">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r>
              <a:rPr lang="it-IT" sz="1400" b="1" kern="100" dirty="0">
                <a:effectLst/>
                <a:ea typeface="Aptos" panose="020B0004020202020204" pitchFamily="34" charset="0"/>
                <a:cs typeface="Times New Roman" panose="02020603050405020304" pitchFamily="18" charset="0"/>
              </a:rPr>
              <a:t>3. Come si fa a scegliere</a:t>
            </a: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b="1" kern="100" dirty="0">
                <a:effectLst/>
                <a:ea typeface="Aptos" panose="020B0004020202020204" pitchFamily="34" charset="0"/>
                <a:cs typeface="Times New Roman" panose="02020603050405020304" pitchFamily="18" charset="0"/>
              </a:rPr>
              <a:t>Premessa: l’etica, che cos’è?</a:t>
            </a: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Proviamo, innanzitutto, a precisare che cosa possa essere l’etica:</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 </a:t>
            </a:r>
          </a:p>
          <a:p>
            <a:pPr algn="just">
              <a:lnSpc>
                <a:spcPct val="107000"/>
              </a:lnSpc>
              <a:spcAft>
                <a:spcPts val="800"/>
              </a:spcAft>
              <a:buNone/>
            </a:pPr>
            <a:r>
              <a:rPr lang="it-IT" sz="1400" i="1" kern="100" dirty="0">
                <a:effectLst/>
                <a:ea typeface="Aptos" panose="020B0004020202020204" pitchFamily="34" charset="0"/>
                <a:cs typeface="Times New Roman" panose="02020603050405020304" pitchFamily="18" charset="0"/>
              </a:rPr>
              <a:t>[...] l’etica è una riflessione che riguarda l’agire (in quanto consapevole, libero e responsabile, nella sua dimensione interiore ed esteriore, personale e comunitaria) in vista di vivere la felicità e il senso. Nell'etica, l'oggetto proprio della riflessione è l'agire. Si tratta dell'agire umano, cioè non meccanico e deterministico, ma che implica le capacità proprie dell'uomo: consapevolezza, libertà e responsabilità. Quell'agire alla cui sorgente c'è la persona, considerato non solo nella sua dimensione esteriore, ma anche nella sua genesi interiore. </a:t>
            </a:r>
            <a:endParaRPr lang="it-IT" sz="1400" kern="100" dirty="0">
              <a:effectLst/>
              <a:ea typeface="Aptos" panose="020B0004020202020204" pitchFamily="34" charset="0"/>
              <a:cs typeface="Times New Roman" panose="02020603050405020304" pitchFamily="18" charset="0"/>
            </a:endParaRPr>
          </a:p>
          <a:p>
            <a:pPr algn="r">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Carlo Casalone SJ, </a:t>
            </a:r>
            <a:r>
              <a:rPr lang="it-IT" sz="1400" i="1" kern="100" dirty="0">
                <a:effectLst/>
                <a:ea typeface="Aptos" panose="020B0004020202020204" pitchFamily="34" charset="0"/>
                <a:cs typeface="Times New Roman" panose="02020603050405020304" pitchFamily="18" charset="0"/>
              </a:rPr>
              <a:t>inedito.</a:t>
            </a: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Tieni sempre presente che la riflessione etica si sviluppa in modi diversi, per cui non esiste una sola nozione di etica: siamo in un contesto pluralista riguardo alle nozioni proprio dell’etica come bene, giustizia, libertà … ed è per questo che riflettere sull’etica è importante per capire quale direzione vogliamo che abbia il nostro cammino di vita.</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 e ancora…</a:t>
            </a:r>
          </a:p>
        </p:txBody>
      </p:sp>
    </p:spTree>
    <p:extLst>
      <p:ext uri="{BB962C8B-B14F-4D97-AF65-F5344CB8AC3E}">
        <p14:creationId xmlns:p14="http://schemas.microsoft.com/office/powerpoint/2010/main" val="987671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17F30A2-EB3E-91D3-8879-B77F508463D8}"/>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857BB55D-4F72-9474-F6F2-50388F0E8B97}"/>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327A7D24-CC54-B23B-4BB8-F762AB132419}"/>
              </a:ext>
            </a:extLst>
          </p:cNvPr>
          <p:cNvSpPr>
            <a:spLocks noGrp="1"/>
          </p:cNvSpPr>
          <p:nvPr>
            <p:ph type="sldNum" sz="quarter" idx="12"/>
          </p:nvPr>
        </p:nvSpPr>
        <p:spPr/>
        <p:txBody>
          <a:bodyPr/>
          <a:lstStyle/>
          <a:p>
            <a:fld id="{C3E68A9F-E484-7D4B-81E9-17085C8B9CE5}" type="slidenum">
              <a:rPr lang="it-IT" smtClean="0"/>
              <a:pPr/>
              <a:t>3</a:t>
            </a:fld>
            <a:endParaRPr lang="it-IT" dirty="0">
              <a:latin typeface="Garamond" panose="02020404030301010803" pitchFamily="18" charset="0"/>
            </a:endParaRPr>
          </a:p>
        </p:txBody>
      </p:sp>
      <p:sp>
        <p:nvSpPr>
          <p:cNvPr id="8" name="CasellaDiTesto 7">
            <a:extLst>
              <a:ext uri="{FF2B5EF4-FFF2-40B4-BE49-F238E27FC236}">
                <a16:creationId xmlns:a16="http://schemas.microsoft.com/office/drawing/2014/main" id="{9EF5439F-ADBB-E364-9189-4DD647662A5B}"/>
              </a:ext>
            </a:extLst>
          </p:cNvPr>
          <p:cNvSpPr txBox="1"/>
          <p:nvPr/>
        </p:nvSpPr>
        <p:spPr>
          <a:xfrm>
            <a:off x="320040" y="-1597053"/>
            <a:ext cx="9403080" cy="6450933"/>
          </a:xfrm>
          <a:prstGeom prst="rect">
            <a:avLst/>
          </a:prstGeom>
          <a:noFill/>
        </p:spPr>
        <p:txBody>
          <a:bodyPr wrap="square">
            <a:spAutoFit/>
          </a:bodyPr>
          <a:lstStyle/>
          <a:p>
            <a:pPr>
              <a:lnSpc>
                <a:spcPct val="107000"/>
              </a:lnSpc>
              <a:spcAft>
                <a:spcPts val="800"/>
              </a:spcAft>
              <a:buNone/>
            </a:pPr>
            <a:endParaRPr lang="it-IT"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Si dice che la vita sia un viaggio che non procede mai in modo lineare: spesso ci troviamo davanti ad un bivio, pertanto siamo chiamati a scegliere da che parte andare, quale direzione prendere e perché prenderla.</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Questo percorso vuole essere di supporto ai giovani, in riferimento alle </a:t>
            </a:r>
            <a:r>
              <a:rPr lang="it-IT" sz="1400" i="1" kern="100" dirty="0">
                <a:effectLst/>
                <a:ea typeface="Aptos" panose="020B0004020202020204" pitchFamily="34" charset="0"/>
                <a:cs typeface="Times New Roman" panose="02020603050405020304" pitchFamily="18" charset="0"/>
              </a:rPr>
              <a:t>Linee guida ministeriali per l’Orientamento post diploma</a:t>
            </a:r>
            <a:r>
              <a:rPr lang="it-IT" sz="1400" kern="100" dirty="0">
                <a:effectLst/>
                <a:ea typeface="Aptos" panose="020B0004020202020204" pitchFamily="34" charset="0"/>
                <a:cs typeface="Times New Roman" panose="02020603050405020304" pitchFamily="18" charset="0"/>
              </a:rPr>
              <a:t>, </a:t>
            </a:r>
            <a:r>
              <a:rPr lang="it-IT" sz="1400" u="sng" kern="100" dirty="0">
                <a:solidFill>
                  <a:srgbClr val="0000FF"/>
                </a:solidFill>
                <a:effectLst/>
                <a:ea typeface="Aptos" panose="020B0004020202020204" pitchFamily="34" charset="0"/>
                <a:cs typeface="Times New Roman" panose="02020603050405020304" pitchFamily="18" charset="0"/>
                <a:hlinkClick r:id="rId2"/>
              </a:rPr>
              <a:t>Decreto Ministeriale n. 328 del 22 dicembre 2022 - Decreto Ministeriale n. 328 del 22 dicembre 2022 - Miur</a:t>
            </a:r>
            <a:r>
              <a:rPr lang="it-IT" sz="1400" kern="100" dirty="0">
                <a:effectLst/>
                <a:ea typeface="Aptos" panose="020B0004020202020204" pitchFamily="34" charset="0"/>
                <a:cs typeface="Times New Roman" panose="02020603050405020304" pitchFamily="18" charset="0"/>
              </a:rPr>
              <a:t> , ma anche a tutti coloro che desiderano un aiuto per orientarsi nelle proprie scelte di vita.  </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Il percorso è strutturato in un cammino che, partendo dal piano esperienziale, guiderà i fruitori in una successione di tappe che possono essere affrontate sia singolarmente, sia progressivamente in modo unitario.  Ciò che si vuole favorire è la sperimentazione di alcuni semplici esercizi di discernimento per una prima maturazione della scelta morale a livello individuale e sociale.</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Nella parte conclusiva, alcune proposte di temi di </a:t>
            </a:r>
            <a:r>
              <a:rPr lang="it-IT" sz="1400" i="1" kern="100" dirty="0">
                <a:effectLst/>
                <a:ea typeface="Aptos" panose="020B0004020202020204" pitchFamily="34" charset="0"/>
                <a:cs typeface="Times New Roman" panose="02020603050405020304" pitchFamily="18" charset="0"/>
              </a:rPr>
              <a:t>bioetica</a:t>
            </a:r>
            <a:r>
              <a:rPr lang="it-IT" sz="1400" kern="100" dirty="0">
                <a:effectLst/>
                <a:ea typeface="Aptos" panose="020B0004020202020204" pitchFamily="34" charset="0"/>
                <a:cs typeface="Times New Roman" panose="02020603050405020304" pitchFamily="18" charset="0"/>
              </a:rPr>
              <a:t> per una possibile applicazione di quanto è stato maturato e appreso.</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A guidare questo cammino esistenziale è la voce autorevole dell’Arcivescovo Carlo Maria Martini, il cui magistero si è distinto per la profonda sensibilità per le questioni educative.</a:t>
            </a:r>
          </a:p>
        </p:txBody>
      </p:sp>
    </p:spTree>
    <p:extLst>
      <p:ext uri="{BB962C8B-B14F-4D97-AF65-F5344CB8AC3E}">
        <p14:creationId xmlns:p14="http://schemas.microsoft.com/office/powerpoint/2010/main" val="29774667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B695D1CC-A1E1-F952-D642-477D8196BF07}"/>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B2BCE2DA-749D-A9FA-8DAB-C221DCE65FB1}"/>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1CB68040-BB5F-2AC0-FA02-411D27223687}"/>
              </a:ext>
            </a:extLst>
          </p:cNvPr>
          <p:cNvSpPr>
            <a:spLocks noGrp="1"/>
          </p:cNvSpPr>
          <p:nvPr>
            <p:ph type="sldNum" sz="quarter" idx="12"/>
          </p:nvPr>
        </p:nvSpPr>
        <p:spPr/>
        <p:txBody>
          <a:bodyPr/>
          <a:lstStyle/>
          <a:p>
            <a:fld id="{C3E68A9F-E484-7D4B-81E9-17085C8B9CE5}" type="slidenum">
              <a:rPr lang="it-IT" smtClean="0"/>
              <a:pPr/>
              <a:t>30</a:t>
            </a:fld>
            <a:endParaRPr lang="it-IT" dirty="0">
              <a:latin typeface="Garamond" panose="02020404030301010803" pitchFamily="18" charset="0"/>
            </a:endParaRPr>
          </a:p>
        </p:txBody>
      </p:sp>
      <p:sp>
        <p:nvSpPr>
          <p:cNvPr id="6" name="CasellaDiTesto 5">
            <a:extLst>
              <a:ext uri="{FF2B5EF4-FFF2-40B4-BE49-F238E27FC236}">
                <a16:creationId xmlns:a16="http://schemas.microsoft.com/office/drawing/2014/main" id="{676D8CAD-7061-6C9B-270F-AA9001F4330B}"/>
              </a:ext>
            </a:extLst>
          </p:cNvPr>
          <p:cNvSpPr txBox="1"/>
          <p:nvPr/>
        </p:nvSpPr>
        <p:spPr>
          <a:xfrm>
            <a:off x="868680" y="872116"/>
            <a:ext cx="8153400" cy="4755789"/>
          </a:xfrm>
          <a:prstGeom prst="rect">
            <a:avLst/>
          </a:prstGeom>
          <a:noFill/>
        </p:spPr>
        <p:txBody>
          <a:bodyPr wrap="square">
            <a:spAutoFit/>
          </a:bodyPr>
          <a:lstStyle/>
          <a:p>
            <a:pPr>
              <a:lnSpc>
                <a:spcPct val="107000"/>
              </a:lnSpc>
              <a:spcAft>
                <a:spcPts val="800"/>
              </a:spcAft>
              <a:buNone/>
            </a:pPr>
            <a:endParaRPr lang="it-IT" sz="12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  L’uomo è un essere in cammino e bisognoso di significato: fino a quando non l'ha trovato è triste, annoiato, nervoso, iroso con se stesso e con gli altri.</a:t>
            </a:r>
          </a:p>
          <a:p>
            <a:pPr>
              <a:lnSpc>
                <a:spcPct val="107000"/>
              </a:lnSpc>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   L’uomo si chiede il senso del progresso economico e industriale che abbiamo vissuto, il senso dell’attuale crisi che stranamente si pone come smentita della fiducia riposta nel progresso industriale [...] perché dare fiducia agli altri se poi tanta gente manca di fiducia? che senso ha la fedeltà? [...]. L’uomo avverte questo terribile contrasto e va alla ricerca di un’ipotesi più ampia, che accolga le contraddizioni della storia e riveli però la possibilità di comprenderle.</a:t>
            </a:r>
          </a:p>
          <a:p>
            <a:pPr>
              <a:lnSpc>
                <a:spcPct val="107000"/>
              </a:lnSpc>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   L’uomo non si rassegna alla possibilità di essere colpito personalmente dalla malattia, [...] non si rassegna alla morte, che colpisce gli altri mentre sono ancora giovani, con famiglia a carico, ecc.</a:t>
            </a:r>
          </a:p>
          <a:p>
            <a:pPr>
              <a:lnSpc>
                <a:spcPct val="107000"/>
              </a:lnSpc>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   L’uomo si chiede il senso di tutto questo dolore, il senso della vita: forse non sarà sempre un senso religioso che cerca, ma è ugualmente molto importante fare cammino, accompagnarsi a quest’uomo alla ricerca di senso.</a:t>
            </a:r>
          </a:p>
          <a:p>
            <a:pPr>
              <a:lnSpc>
                <a:spcPct val="107000"/>
              </a:lnSpc>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 </a:t>
            </a:r>
          </a:p>
          <a:p>
            <a:pPr algn="r">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Carlo Maria Martini,</a:t>
            </a:r>
            <a:r>
              <a:rPr lang="it-IT" sz="1400" i="1" kern="100" dirty="0">
                <a:solidFill>
                  <a:srgbClr val="0070C0"/>
                </a:solidFill>
                <a:effectLst/>
                <a:ea typeface="Aptos" panose="020B0004020202020204" pitchFamily="34" charset="0"/>
                <a:cs typeface="Times New Roman" panose="02020603050405020304" pitchFamily="18" charset="0"/>
              </a:rPr>
              <a:t> La Lectio Divina</a:t>
            </a:r>
            <a:r>
              <a:rPr lang="it-IT" sz="1400" kern="100" dirty="0">
                <a:solidFill>
                  <a:srgbClr val="0070C0"/>
                </a:solidFill>
                <a:effectLst/>
                <a:ea typeface="Aptos" panose="020B0004020202020204" pitchFamily="34" charset="0"/>
                <a:cs typeface="Times New Roman" panose="02020603050405020304" pitchFamily="18" charset="0"/>
              </a:rPr>
              <a:t>, Al clero di Venezia, 2-12-1982, in Carlo Maria Martini, </a:t>
            </a:r>
          </a:p>
          <a:p>
            <a:pPr algn="r">
              <a:spcAft>
                <a:spcPts val="800"/>
              </a:spcAft>
              <a:buNone/>
            </a:pPr>
            <a:r>
              <a:rPr lang="it-IT" sz="1400" i="1" kern="100" dirty="0">
                <a:solidFill>
                  <a:srgbClr val="0070C0"/>
                </a:solidFill>
                <a:effectLst/>
                <a:ea typeface="Aptos" panose="020B0004020202020204" pitchFamily="34" charset="0"/>
                <a:cs typeface="Times New Roman" panose="02020603050405020304" pitchFamily="18" charset="0"/>
              </a:rPr>
              <a:t>Parole per l’anima. Dizionario spirituale</a:t>
            </a:r>
            <a:r>
              <a:rPr lang="it-IT" sz="1400" kern="100" dirty="0">
                <a:solidFill>
                  <a:srgbClr val="0070C0"/>
                </a:solidFill>
                <a:effectLst/>
                <a:ea typeface="Aptos" panose="020B0004020202020204" pitchFamily="34" charset="0"/>
                <a:cs typeface="Times New Roman" panose="02020603050405020304" pitchFamily="18" charset="0"/>
              </a:rPr>
              <a:t>, PIEMME, Milano 2017, pp. 192-193.</a:t>
            </a:r>
          </a:p>
        </p:txBody>
      </p:sp>
    </p:spTree>
    <p:extLst>
      <p:ext uri="{BB962C8B-B14F-4D97-AF65-F5344CB8AC3E}">
        <p14:creationId xmlns:p14="http://schemas.microsoft.com/office/powerpoint/2010/main" val="24666176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BF5629B3-4568-3E69-1F8B-FB14D7536ACA}"/>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5CE08A40-AEF5-51C1-F8EA-F123BB3356F9}"/>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838461CD-5497-49DA-B720-8733CEECB3CB}"/>
              </a:ext>
            </a:extLst>
          </p:cNvPr>
          <p:cNvSpPr>
            <a:spLocks noGrp="1"/>
          </p:cNvSpPr>
          <p:nvPr>
            <p:ph type="sldNum" sz="quarter" idx="12"/>
          </p:nvPr>
        </p:nvSpPr>
        <p:spPr/>
        <p:txBody>
          <a:bodyPr/>
          <a:lstStyle/>
          <a:p>
            <a:fld id="{C3E68A9F-E484-7D4B-81E9-17085C8B9CE5}" type="slidenum">
              <a:rPr lang="it-IT" smtClean="0"/>
              <a:pPr/>
              <a:t>31</a:t>
            </a:fld>
            <a:endParaRPr lang="it-IT" dirty="0">
              <a:latin typeface="Garamond" panose="02020404030301010803" pitchFamily="18" charset="0"/>
            </a:endParaRPr>
          </a:p>
        </p:txBody>
      </p:sp>
      <p:sp>
        <p:nvSpPr>
          <p:cNvPr id="6" name="CasellaDiTesto 5">
            <a:extLst>
              <a:ext uri="{FF2B5EF4-FFF2-40B4-BE49-F238E27FC236}">
                <a16:creationId xmlns:a16="http://schemas.microsoft.com/office/drawing/2014/main" id="{2900D19D-5F1A-D7E1-9C41-35A2E73597F2}"/>
              </a:ext>
            </a:extLst>
          </p:cNvPr>
          <p:cNvSpPr txBox="1"/>
          <p:nvPr/>
        </p:nvSpPr>
        <p:spPr>
          <a:xfrm>
            <a:off x="604837" y="-1163922"/>
            <a:ext cx="8613311" cy="7065909"/>
          </a:xfrm>
          <a:prstGeom prst="rect">
            <a:avLst/>
          </a:prstGeom>
          <a:noFill/>
        </p:spPr>
        <p:txBody>
          <a:bodyPr wrap="square">
            <a:spAutoFit/>
          </a:bodyPr>
          <a:lstStyle/>
          <a:p>
            <a:pPr>
              <a:lnSpc>
                <a:spcPct val="107000"/>
              </a:lnSpc>
              <a:spcAft>
                <a:spcPts val="800"/>
              </a:spcAft>
              <a:buNone/>
            </a:pPr>
            <a:r>
              <a:rPr lang="it-IT"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it-IT"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buNone/>
            </a:pPr>
            <a:endParaRPr lang="it-IT" sz="1400" b="1" kern="100" dirty="0">
              <a:effectLst/>
              <a:ea typeface="Aptos" panose="020B0004020202020204" pitchFamily="34" charset="0"/>
              <a:cs typeface="Times New Roman" panose="02020603050405020304" pitchFamily="18" charset="0"/>
            </a:endParaRPr>
          </a:p>
          <a:p>
            <a:pPr>
              <a:lnSpc>
                <a:spcPct val="107000"/>
              </a:lnSpc>
              <a:spcAft>
                <a:spcPts val="800"/>
              </a:spcAft>
              <a:buNone/>
            </a:pPr>
            <a:endParaRPr lang="it-IT" sz="1400" b="1" kern="100" dirty="0">
              <a:ea typeface="Aptos" panose="020B0004020202020204" pitchFamily="34" charset="0"/>
              <a:cs typeface="Times New Roman" panose="02020603050405020304" pitchFamily="18" charset="0"/>
            </a:endParaRPr>
          </a:p>
          <a:p>
            <a:pPr>
              <a:lnSpc>
                <a:spcPct val="107000"/>
              </a:lnSpc>
              <a:spcAft>
                <a:spcPts val="800"/>
              </a:spcAft>
              <a:buNone/>
            </a:pPr>
            <a:endParaRPr lang="it-IT" sz="1400" b="1" kern="100" dirty="0">
              <a:effectLst/>
              <a:ea typeface="Aptos" panose="020B0004020202020204" pitchFamily="34" charset="0"/>
              <a:cs typeface="Times New Roman" panose="02020603050405020304" pitchFamily="18" charset="0"/>
            </a:endParaRPr>
          </a:p>
          <a:p>
            <a:pPr>
              <a:lnSpc>
                <a:spcPct val="107000"/>
              </a:lnSpc>
              <a:spcAft>
                <a:spcPts val="800"/>
              </a:spcAft>
              <a:buNone/>
            </a:pPr>
            <a:endParaRPr lang="it-IT" sz="1400" b="1" kern="100" dirty="0">
              <a:ea typeface="Aptos" panose="020B0004020202020204" pitchFamily="34" charset="0"/>
              <a:cs typeface="Times New Roman" panose="02020603050405020304" pitchFamily="18" charset="0"/>
            </a:endParaRPr>
          </a:p>
          <a:p>
            <a:pPr>
              <a:lnSpc>
                <a:spcPct val="107000"/>
              </a:lnSpc>
              <a:spcAft>
                <a:spcPts val="800"/>
              </a:spcAft>
              <a:buNone/>
            </a:pPr>
            <a:endParaRPr lang="it-IT" sz="1400" b="1" kern="100" dirty="0">
              <a:effectLst/>
              <a:ea typeface="Aptos" panose="020B0004020202020204" pitchFamily="34" charset="0"/>
              <a:cs typeface="Times New Roman" panose="02020603050405020304" pitchFamily="18" charset="0"/>
            </a:endParaRPr>
          </a:p>
          <a:p>
            <a:pPr>
              <a:lnSpc>
                <a:spcPct val="107000"/>
              </a:lnSpc>
              <a:spcAft>
                <a:spcPts val="800"/>
              </a:spcAft>
              <a:buNone/>
            </a:pPr>
            <a:endParaRPr lang="it-IT" sz="1400" b="1" kern="100" dirty="0">
              <a:ea typeface="Aptos" panose="020B0004020202020204" pitchFamily="34" charset="0"/>
              <a:cs typeface="Times New Roman" panose="02020603050405020304" pitchFamily="18" charset="0"/>
            </a:endParaRPr>
          </a:p>
          <a:p>
            <a:pPr algn="just">
              <a:lnSpc>
                <a:spcPct val="107000"/>
              </a:lnSpc>
              <a:spcAft>
                <a:spcPts val="800"/>
              </a:spcAft>
              <a:buNone/>
            </a:pPr>
            <a:r>
              <a:rPr lang="it-IT" sz="1400" b="1" kern="100" dirty="0">
                <a:effectLst/>
                <a:ea typeface="Aptos" panose="020B0004020202020204" pitchFamily="34" charset="0"/>
                <a:cs typeface="Times New Roman" panose="02020603050405020304" pitchFamily="18" charset="0"/>
              </a:rPr>
              <a:t>La possibilità di scegliere</a:t>
            </a: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Il filosofo danese Kierkegaard spiega che la scelta è legata alla </a:t>
            </a:r>
            <a:r>
              <a:rPr lang="it-IT" sz="1400" i="1" kern="100" dirty="0">
                <a:effectLst/>
                <a:ea typeface="Aptos" panose="020B0004020202020204" pitchFamily="34" charset="0"/>
                <a:cs typeface="Times New Roman" panose="02020603050405020304" pitchFamily="18" charset="0"/>
              </a:rPr>
              <a:t>possibilità</a:t>
            </a:r>
            <a:r>
              <a:rPr lang="it-IT" sz="1400" kern="100" dirty="0">
                <a:effectLst/>
                <a:ea typeface="Aptos" panose="020B0004020202020204" pitchFamily="34" charset="0"/>
                <a:cs typeface="Times New Roman" panose="02020603050405020304" pitchFamily="18" charset="0"/>
              </a:rPr>
              <a:t>: se non ci sono possibilità di scelta, è evidente che non si possa scegliere!</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La possibilità, però, non si manifesta subito come possibilità di riuscita della propria scelta, infatti:</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 </a:t>
            </a:r>
          </a:p>
          <a:p>
            <a:pPr algn="just">
              <a:lnSpc>
                <a:spcPct val="107000"/>
              </a:lnSpc>
              <a:spcAft>
                <a:spcPts val="800"/>
              </a:spcAft>
              <a:buNone/>
            </a:pPr>
            <a:r>
              <a:rPr lang="it-IT" sz="1400" i="1" kern="100" dirty="0">
                <a:effectLst/>
                <a:ea typeface="Aptos" panose="020B0004020202020204" pitchFamily="34" charset="0"/>
                <a:cs typeface="Times New Roman" panose="02020603050405020304" pitchFamily="18" charset="0"/>
              </a:rPr>
              <a:t>Di solito la possibilità di cui si dice ch’è così lieve, s’intende come possibilità di felicità, di fortuna, ecc. Ma questa non è affatto la possibilità; questa è un’invenzione fallace [...] No, nella possibilità tutto è ugualmente possibile [...] la possibilità è la più pesante di tutte le categorie.</a:t>
            </a:r>
            <a:endParaRPr lang="it-IT" sz="1400" kern="100" dirty="0">
              <a:effectLst/>
              <a:ea typeface="Aptos" panose="020B0004020202020204" pitchFamily="34" charset="0"/>
              <a:cs typeface="Times New Roman" panose="02020603050405020304" pitchFamily="18" charset="0"/>
            </a:endParaRPr>
          </a:p>
          <a:p>
            <a:pPr algn="r">
              <a:lnSpc>
                <a:spcPct val="107000"/>
              </a:lnSpc>
              <a:spcAft>
                <a:spcPts val="800"/>
              </a:spcAft>
              <a:buNone/>
            </a:pPr>
            <a:r>
              <a:rPr lang="it-IT" sz="1400" kern="100" dirty="0" err="1">
                <a:effectLst/>
                <a:ea typeface="Aptos" panose="020B0004020202020204" pitchFamily="34" charset="0"/>
                <a:cs typeface="Times New Roman" panose="02020603050405020304" pitchFamily="18" charset="0"/>
              </a:rPr>
              <a:t>Sorën</a:t>
            </a:r>
            <a:r>
              <a:rPr lang="it-IT" sz="1400" kern="100" dirty="0">
                <a:effectLst/>
                <a:ea typeface="Aptos" panose="020B0004020202020204" pitchFamily="34" charset="0"/>
                <a:cs typeface="Times New Roman" panose="02020603050405020304" pitchFamily="18" charset="0"/>
              </a:rPr>
              <a:t> Kierkegaard, </a:t>
            </a:r>
            <a:r>
              <a:rPr lang="it-IT" sz="1400" i="1" kern="100" dirty="0">
                <a:effectLst/>
                <a:ea typeface="Aptos" panose="020B0004020202020204" pitchFamily="34" charset="0"/>
                <a:cs typeface="Times New Roman" panose="02020603050405020304" pitchFamily="18" charset="0"/>
              </a:rPr>
              <a:t>Il concetto dell’angoscia</a:t>
            </a:r>
            <a:r>
              <a:rPr lang="it-IT" sz="1400" kern="100" dirty="0">
                <a:effectLst/>
                <a:ea typeface="Aptos" panose="020B0004020202020204" pitchFamily="34" charset="0"/>
                <a:cs typeface="Times New Roman" panose="02020603050405020304" pitchFamily="18" charset="0"/>
              </a:rPr>
              <a:t> </a:t>
            </a:r>
          </a:p>
          <a:p>
            <a:pPr algn="r">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in </a:t>
            </a:r>
            <a:r>
              <a:rPr lang="it-IT" sz="1400" kern="100" dirty="0" err="1">
                <a:effectLst/>
                <a:ea typeface="Aptos" panose="020B0004020202020204" pitchFamily="34" charset="0"/>
                <a:cs typeface="Times New Roman" panose="02020603050405020304" pitchFamily="18" charset="0"/>
              </a:rPr>
              <a:t>Sorën</a:t>
            </a:r>
            <a:r>
              <a:rPr lang="it-IT" sz="1400" kern="100" dirty="0">
                <a:effectLst/>
                <a:ea typeface="Aptos" panose="020B0004020202020204" pitchFamily="34" charset="0"/>
                <a:cs typeface="Times New Roman" panose="02020603050405020304" pitchFamily="18" charset="0"/>
              </a:rPr>
              <a:t> Kierkegaard, </a:t>
            </a:r>
            <a:r>
              <a:rPr lang="it-IT" sz="1400" i="1" kern="100" dirty="0">
                <a:effectLst/>
                <a:ea typeface="Aptos" panose="020B0004020202020204" pitchFamily="34" charset="0"/>
                <a:cs typeface="Times New Roman" panose="02020603050405020304" pitchFamily="18" charset="0"/>
              </a:rPr>
              <a:t>Opere</a:t>
            </a:r>
            <a:r>
              <a:rPr lang="it-IT" sz="1400" kern="100" dirty="0">
                <a:effectLst/>
                <a:ea typeface="Aptos" panose="020B0004020202020204" pitchFamily="34" charset="0"/>
                <a:cs typeface="Times New Roman" panose="02020603050405020304" pitchFamily="18" charset="0"/>
              </a:rPr>
              <a:t>, a cura di Cornelio Fabro, Sansoni Editore, Firenze 1972.</a:t>
            </a:r>
          </a:p>
          <a:p>
            <a:pPr>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 </a:t>
            </a:r>
          </a:p>
          <a:p>
            <a:pPr>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 </a:t>
            </a:r>
          </a:p>
          <a:p>
            <a:pPr algn="just">
              <a:lnSpc>
                <a:spcPct val="107000"/>
              </a:lnSpc>
              <a:spcAft>
                <a:spcPts val="800"/>
              </a:spcAft>
              <a:buNone/>
            </a:pPr>
            <a:r>
              <a:rPr lang="it-IT" sz="1400" b="1" kern="100" dirty="0">
                <a:effectLst/>
                <a:ea typeface="Aptos" panose="020B0004020202020204" pitchFamily="34" charset="0"/>
                <a:cs typeface="Times New Roman" panose="02020603050405020304" pitchFamily="18" charset="0"/>
              </a:rPr>
              <a:t>Attività</a:t>
            </a: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Che cosa significa che: </a:t>
            </a:r>
            <a:r>
              <a:rPr lang="it-IT" sz="1400" i="1" kern="100" dirty="0">
                <a:effectLst/>
                <a:ea typeface="Aptos" panose="020B0004020202020204" pitchFamily="34" charset="0"/>
                <a:cs typeface="Times New Roman" panose="02020603050405020304" pitchFamily="18" charset="0"/>
              </a:rPr>
              <a:t>la possibilità è la più pesante di tutte le categorie</a:t>
            </a:r>
            <a:r>
              <a:rPr lang="it-IT" sz="1400" kern="100" dirty="0">
                <a:effectLst/>
                <a:ea typeface="Aptos" panose="020B0004020202020204" pitchFamily="34" charset="0"/>
                <a:cs typeface="Times New Roman" panose="02020603050405020304" pitchFamily="18" charset="0"/>
              </a:rPr>
              <a:t>?</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Ti è mai capitato di riflettere su questo aspetto della possibilità? Sì o no, perché?</a:t>
            </a:r>
          </a:p>
        </p:txBody>
      </p:sp>
    </p:spTree>
    <p:extLst>
      <p:ext uri="{BB962C8B-B14F-4D97-AF65-F5344CB8AC3E}">
        <p14:creationId xmlns:p14="http://schemas.microsoft.com/office/powerpoint/2010/main" val="9627430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197F548-4B0A-EE39-B9E1-7332DB016748}"/>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BF9DD49F-9B92-6761-4028-9316EA670631}"/>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120B3DAD-8AA8-E6BB-2B5B-9E419A72DC6A}"/>
              </a:ext>
            </a:extLst>
          </p:cNvPr>
          <p:cNvSpPr>
            <a:spLocks noGrp="1"/>
          </p:cNvSpPr>
          <p:nvPr>
            <p:ph type="sldNum" sz="quarter" idx="12"/>
          </p:nvPr>
        </p:nvSpPr>
        <p:spPr/>
        <p:txBody>
          <a:bodyPr/>
          <a:lstStyle/>
          <a:p>
            <a:fld id="{C3E68A9F-E484-7D4B-81E9-17085C8B9CE5}" type="slidenum">
              <a:rPr lang="it-IT" smtClean="0"/>
              <a:pPr/>
              <a:t>32</a:t>
            </a:fld>
            <a:endParaRPr lang="it-IT" dirty="0">
              <a:latin typeface="Garamond" panose="02020404030301010803" pitchFamily="18" charset="0"/>
            </a:endParaRPr>
          </a:p>
        </p:txBody>
      </p:sp>
      <p:sp>
        <p:nvSpPr>
          <p:cNvPr id="6" name="CasellaDiTesto 5">
            <a:extLst>
              <a:ext uri="{FF2B5EF4-FFF2-40B4-BE49-F238E27FC236}">
                <a16:creationId xmlns:a16="http://schemas.microsoft.com/office/drawing/2014/main" id="{5AECC944-5EC1-A0DE-5AE2-7303C715739B}"/>
              </a:ext>
            </a:extLst>
          </p:cNvPr>
          <p:cNvSpPr txBox="1"/>
          <p:nvPr/>
        </p:nvSpPr>
        <p:spPr>
          <a:xfrm>
            <a:off x="1066799" y="779559"/>
            <a:ext cx="8158163" cy="3068661"/>
          </a:xfrm>
          <a:prstGeom prst="rect">
            <a:avLst/>
          </a:prstGeom>
          <a:noFill/>
        </p:spPr>
        <p:txBody>
          <a:bodyPr wrap="square">
            <a:spAutoFit/>
          </a:bodyPr>
          <a:lstStyle/>
          <a:p>
            <a:pPr>
              <a:lnSpc>
                <a:spcPct val="107000"/>
              </a:lnSpc>
              <a:spcAft>
                <a:spcPts val="800"/>
              </a:spcAft>
              <a:buNone/>
            </a:pPr>
            <a:endParaRPr lang="it-IT" sz="18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ea typeface="Aptos" panose="020B0004020202020204" pitchFamily="34" charset="0"/>
              <a:cs typeface="Times New Roman" panose="02020603050405020304" pitchFamily="18" charset="0"/>
            </a:endParaRPr>
          </a:p>
          <a:p>
            <a:pPr algn="just">
              <a:lnSpc>
                <a:spcPct val="107000"/>
              </a:lnSpc>
              <a:spcAft>
                <a:spcPts val="800"/>
              </a:spcAft>
              <a:buNone/>
            </a:pPr>
            <a:endParaRPr lang="it-IT" sz="1400" b="1"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b="1" kern="100" dirty="0">
                <a:effectLst/>
                <a:ea typeface="Aptos" panose="020B0004020202020204" pitchFamily="34" charset="0"/>
                <a:cs typeface="Times New Roman" panose="02020603050405020304" pitchFamily="18" charset="0"/>
              </a:rPr>
              <a:t>4. Dalla scelta al bene: quale collegamento?</a:t>
            </a: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Quando facciamo delle scelte, anche se non sempre ce ne accorgiamo, dentro di noi c’è un’idea di bene – qualcosa che crediamo possa renderci felici, realizzati, soddisfatti.</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Spesso questa idea nasce da segnali o promesse (pubblicità, consigli, modelli) che ci spingono a fidarci e a decidere. Ma queste promesse vengono davvero mantenute?</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Rileggere le nostre esperienze ci aiuta a capire a cosa abbiamo dato fiducia e se quelle scelte ci hanno fatto davvero bene. Così possiamo imparare a distinguere meglio ciò che vale davvero da ciò che è solo apparenza.</a:t>
            </a:r>
          </a:p>
        </p:txBody>
      </p:sp>
    </p:spTree>
    <p:extLst>
      <p:ext uri="{BB962C8B-B14F-4D97-AF65-F5344CB8AC3E}">
        <p14:creationId xmlns:p14="http://schemas.microsoft.com/office/powerpoint/2010/main" val="27206542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8C4FE118-365A-E0CA-94C5-3501EAA33E90}"/>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8A5452B7-F1E2-CFBE-558C-29ED0AFE6529}"/>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DA939801-7861-E2F8-180A-51B33B28629A}"/>
              </a:ext>
            </a:extLst>
          </p:cNvPr>
          <p:cNvSpPr>
            <a:spLocks noGrp="1"/>
          </p:cNvSpPr>
          <p:nvPr>
            <p:ph type="sldNum" sz="quarter" idx="12"/>
          </p:nvPr>
        </p:nvSpPr>
        <p:spPr/>
        <p:txBody>
          <a:bodyPr/>
          <a:lstStyle/>
          <a:p>
            <a:fld id="{C3E68A9F-E484-7D4B-81E9-17085C8B9CE5}" type="slidenum">
              <a:rPr lang="it-IT" smtClean="0"/>
              <a:pPr/>
              <a:t>33</a:t>
            </a:fld>
            <a:endParaRPr lang="it-IT" dirty="0">
              <a:latin typeface="Garamond" panose="02020404030301010803" pitchFamily="18" charset="0"/>
            </a:endParaRPr>
          </a:p>
        </p:txBody>
      </p:sp>
      <p:sp>
        <p:nvSpPr>
          <p:cNvPr id="6" name="CasellaDiTesto 5">
            <a:extLst>
              <a:ext uri="{FF2B5EF4-FFF2-40B4-BE49-F238E27FC236}">
                <a16:creationId xmlns:a16="http://schemas.microsoft.com/office/drawing/2014/main" id="{6704F3D8-08D2-9665-D0A0-CB80ADC08BB8}"/>
              </a:ext>
            </a:extLst>
          </p:cNvPr>
          <p:cNvSpPr txBox="1"/>
          <p:nvPr/>
        </p:nvSpPr>
        <p:spPr>
          <a:xfrm>
            <a:off x="792480" y="611852"/>
            <a:ext cx="8290560" cy="5601855"/>
          </a:xfrm>
          <a:prstGeom prst="rect">
            <a:avLst/>
          </a:prstGeom>
          <a:noFill/>
        </p:spPr>
        <p:txBody>
          <a:bodyPr wrap="square">
            <a:spAutoFit/>
          </a:bodyPr>
          <a:lstStyle/>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r>
              <a:rPr lang="it-IT" sz="1400" b="1" kern="100" dirty="0">
                <a:effectLst/>
                <a:ea typeface="Aptos" panose="020B0004020202020204" pitchFamily="34" charset="0"/>
                <a:cs typeface="Times New Roman" panose="02020603050405020304" pitchFamily="18" charset="0"/>
              </a:rPr>
              <a:t>Attività 1</a:t>
            </a: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Promesse non mantenute</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 </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Guardiamo insieme alcune pubblicità famose (video o immagini) che contengono messaggi forti (es. </a:t>
            </a:r>
            <a:r>
              <a:rPr lang="it-IT" sz="1400" i="1" kern="100" dirty="0">
                <a:effectLst/>
                <a:ea typeface="Aptos" panose="020B0004020202020204" pitchFamily="34" charset="0"/>
                <a:cs typeface="Times New Roman" panose="02020603050405020304" pitchFamily="18" charset="0"/>
              </a:rPr>
              <a:t>Red Bull</a:t>
            </a:r>
            <a:r>
              <a:rPr lang="it-IT" sz="1400" kern="100" dirty="0">
                <a:effectLst/>
                <a:ea typeface="Aptos" panose="020B0004020202020204" pitchFamily="34" charset="0"/>
                <a:cs typeface="Times New Roman" panose="02020603050405020304" pitchFamily="18" charset="0"/>
              </a:rPr>
              <a:t>, </a:t>
            </a:r>
            <a:r>
              <a:rPr lang="it-IT" sz="1400" i="1" kern="100" dirty="0">
                <a:effectLst/>
                <a:ea typeface="Aptos" panose="020B0004020202020204" pitchFamily="34" charset="0"/>
                <a:cs typeface="Times New Roman" panose="02020603050405020304" pitchFamily="18" charset="0"/>
              </a:rPr>
              <a:t>Mulino Bianco</a:t>
            </a:r>
            <a:r>
              <a:rPr lang="it-IT" sz="1400" kern="100" dirty="0">
                <a:effectLst/>
                <a:ea typeface="Aptos" panose="020B0004020202020204" pitchFamily="34" charset="0"/>
                <a:cs typeface="Times New Roman" panose="02020603050405020304" pitchFamily="18" charset="0"/>
              </a:rPr>
              <a:t>, </a:t>
            </a:r>
            <a:r>
              <a:rPr lang="it-IT" sz="1400" i="1" kern="100" dirty="0">
                <a:effectLst/>
                <a:ea typeface="Aptos" panose="020B0004020202020204" pitchFamily="34" charset="0"/>
                <a:cs typeface="Times New Roman" panose="02020603050405020304" pitchFamily="18" charset="0"/>
              </a:rPr>
              <a:t>Apple</a:t>
            </a:r>
            <a:r>
              <a:rPr lang="it-IT" sz="1400" kern="100" dirty="0">
                <a:effectLst/>
                <a:ea typeface="Aptos" panose="020B0004020202020204" pitchFamily="34" charset="0"/>
                <a:cs typeface="Times New Roman" panose="02020603050405020304" pitchFamily="18" charset="0"/>
              </a:rPr>
              <a:t>, </a:t>
            </a:r>
            <a:r>
              <a:rPr lang="it-IT" sz="1400" i="1" kern="100" dirty="0">
                <a:effectLst/>
                <a:ea typeface="Aptos" panose="020B0004020202020204" pitchFamily="34" charset="0"/>
                <a:cs typeface="Times New Roman" panose="02020603050405020304" pitchFamily="18" charset="0"/>
              </a:rPr>
              <a:t>Nike</a:t>
            </a:r>
            <a:r>
              <a:rPr lang="it-IT" sz="1400" kern="100" dirty="0">
                <a:effectLst/>
                <a:ea typeface="Aptos" panose="020B0004020202020204" pitchFamily="34" charset="0"/>
                <a:cs typeface="Times New Roman" panose="02020603050405020304" pitchFamily="18" charset="0"/>
              </a:rPr>
              <a:t>…).</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Prova a riflettere:</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Quale promessa trasmette quella pubblicità?</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È una promessa realistica o illusoria?</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Mi ha mai influenzato nella scelta?</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 </a:t>
            </a:r>
          </a:p>
          <a:p>
            <a:pPr algn="just">
              <a:lnSpc>
                <a:spcPct val="107000"/>
              </a:lnSpc>
              <a:spcAft>
                <a:spcPts val="800"/>
              </a:spcAft>
              <a:buNone/>
            </a:pPr>
            <a:r>
              <a:rPr lang="it-IT" sz="1400" b="1" kern="100" dirty="0">
                <a:effectLst/>
                <a:ea typeface="Aptos" panose="020B0004020202020204" pitchFamily="34" charset="0"/>
                <a:cs typeface="Times New Roman" panose="02020603050405020304" pitchFamily="18" charset="0"/>
              </a:rPr>
              <a:t>Attività 2</a:t>
            </a: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Il mio slogan di felicità</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Ogni studente inventa uno slogan pubblicitario che rappresenta la propria idea di felicità o benessere (esempio: “Vivi libero, scegli te stesso!”, “Con l’amicizia ogni giorno è speciale”) e lo costruisce con musica, tecnologia </a:t>
            </a:r>
            <a:r>
              <a:rPr lang="it-IT" sz="1400" kern="100" dirty="0" err="1">
                <a:effectLst/>
                <a:ea typeface="Aptos" panose="020B0004020202020204" pitchFamily="34" charset="0"/>
                <a:cs typeface="Times New Roman" panose="02020603050405020304" pitchFamily="18" charset="0"/>
              </a:rPr>
              <a:t>ecc</a:t>
            </a:r>
            <a:r>
              <a:rPr lang="it-IT" sz="1400" kern="100" dirty="0">
                <a:effectLst/>
                <a:ea typeface="Aptos" panose="020B0004020202020204" pitchFamily="34" charset="0"/>
                <a:cs typeface="Times New Roman" panose="02020603050405020304" pitchFamily="18" charset="0"/>
              </a:rPr>
              <a:t>….</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Poi lo condivide con i compagni e si discute insieme: che immagine di bene esprime? Da dove nasce?</a:t>
            </a:r>
          </a:p>
        </p:txBody>
      </p:sp>
    </p:spTree>
    <p:extLst>
      <p:ext uri="{BB962C8B-B14F-4D97-AF65-F5344CB8AC3E}">
        <p14:creationId xmlns:p14="http://schemas.microsoft.com/office/powerpoint/2010/main" val="18130661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A51BDE2-BC58-05C5-A643-F2A5327B4A0A}"/>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36727862-7B5B-D872-6E3A-476243CDC26D}"/>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F4907B91-C8A2-5355-FFC3-F1E7F7C7F9C6}"/>
              </a:ext>
            </a:extLst>
          </p:cNvPr>
          <p:cNvSpPr>
            <a:spLocks noGrp="1"/>
          </p:cNvSpPr>
          <p:nvPr>
            <p:ph type="sldNum" sz="quarter" idx="12"/>
          </p:nvPr>
        </p:nvSpPr>
        <p:spPr/>
        <p:txBody>
          <a:bodyPr/>
          <a:lstStyle/>
          <a:p>
            <a:fld id="{C3E68A9F-E484-7D4B-81E9-17085C8B9CE5}" type="slidenum">
              <a:rPr lang="it-IT" smtClean="0"/>
              <a:pPr/>
              <a:t>34</a:t>
            </a:fld>
            <a:endParaRPr lang="it-IT" dirty="0">
              <a:latin typeface="Garamond" panose="02020404030301010803" pitchFamily="18" charset="0"/>
            </a:endParaRPr>
          </a:p>
        </p:txBody>
      </p:sp>
      <p:sp>
        <p:nvSpPr>
          <p:cNvPr id="8" name="CasellaDiTesto 7">
            <a:extLst>
              <a:ext uri="{FF2B5EF4-FFF2-40B4-BE49-F238E27FC236}">
                <a16:creationId xmlns:a16="http://schemas.microsoft.com/office/drawing/2014/main" id="{98C61807-853A-D1AF-971F-83343D355891}"/>
              </a:ext>
            </a:extLst>
          </p:cNvPr>
          <p:cNvSpPr txBox="1"/>
          <p:nvPr/>
        </p:nvSpPr>
        <p:spPr>
          <a:xfrm>
            <a:off x="502920" y="-7700954"/>
            <a:ext cx="8534400" cy="14360470"/>
          </a:xfrm>
          <a:prstGeom prst="rect">
            <a:avLst/>
          </a:prstGeom>
          <a:noFill/>
        </p:spPr>
        <p:txBody>
          <a:bodyPr wrap="square">
            <a:spAutoFit/>
          </a:bodyPr>
          <a:lstStyle/>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endParaRPr lang="it-IT" sz="12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buNone/>
            </a:pPr>
            <a:r>
              <a:rPr lang="it-IT" sz="1400" b="1" kern="100" dirty="0">
                <a:effectLst/>
                <a:ea typeface="Aptos" panose="020B0004020202020204" pitchFamily="34" charset="0"/>
                <a:cs typeface="Times New Roman" panose="02020603050405020304" pitchFamily="18" charset="0"/>
              </a:rPr>
              <a:t>5. Lettera di Carlo Maria Martini ai giovani che non ha incontrato</a:t>
            </a:r>
            <a:endParaRPr lang="it-IT" sz="1400" kern="100" dirty="0">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Nel 1990 l’Arcivescovo di Milano Carlo Maria Martini scrisse una lettera ai giovani che non ha incontrato; fra questi potresti esserci anche tu, perciò vogliamo suggerirti di leggere questa lettera </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 </a:t>
            </a:r>
          </a:p>
          <a:p>
            <a:pPr algn="just">
              <a:lnSpc>
                <a:spcPct val="107000"/>
              </a:lnSpc>
              <a:spcAft>
                <a:spcPts val="800"/>
              </a:spcAft>
              <a:buNone/>
            </a:pPr>
            <a:r>
              <a:rPr lang="it-IT" sz="1400" b="1" i="1" kern="100" dirty="0">
                <a:solidFill>
                  <a:srgbClr val="0070C0"/>
                </a:solidFill>
                <a:effectLst/>
                <a:ea typeface="Aptos" panose="020B0004020202020204" pitchFamily="34" charset="0"/>
                <a:cs typeface="Times New Roman" panose="02020603050405020304" pitchFamily="18" charset="0"/>
              </a:rPr>
              <a:t>Lettera ai giovani che non incontro</a:t>
            </a:r>
            <a:endParaRPr lang="it-IT" sz="1400" kern="100" dirty="0">
              <a:solidFill>
                <a:srgbClr val="0070C0"/>
              </a:solidFill>
              <a:effectLst/>
              <a:ea typeface="Aptos" panose="020B0004020202020204" pitchFamily="34" charset="0"/>
              <a:cs typeface="Times New Roman" panose="02020603050405020304" pitchFamily="18" charset="0"/>
            </a:endParaRPr>
          </a:p>
          <a:p>
            <a:pPr algn="just">
              <a:lnSpc>
                <a:spcPct val="107000"/>
              </a:lnSpc>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   Caro amico, cara amica,</a:t>
            </a:r>
          </a:p>
          <a:p>
            <a:pPr algn="just">
              <a:lnSpc>
                <a:spcPct val="107000"/>
              </a:lnSpc>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non stupirti per questa mia lettera indirizzata proprio a te. Ho deciso di scriverti perché - almeno - finora - m’è stato impossibile incontrarti: dove andavo io, tu non c’eri e dove andavi tu … io non c’ero!</a:t>
            </a:r>
          </a:p>
          <a:p>
            <a:pPr algn="just">
              <a:lnSpc>
                <a:spcPct val="107000"/>
              </a:lnSpc>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   Tuttavia, le nostre strade si sono spesso incrociate: molte sere, tornando dalle parrocchie, dagli oratori, ti ho intravisto fuori da qualche discoteca, all’interno di qualche birreria, o paninoteca, oppure a piedi per le vie del centro, in piazza Duomo … Avrei voluto fermarmi, incontrarti, ma poi mi sono domandato: come presentarmi? E poi, che cosa penserà questo giovane, questa ragazza? A chi mi paragonerà: ai genitori un po’ seccati per i suoi ritardi, a qualche intruso un po’ invadente, all’intervento improvviso di qualche agente della forza pubblica? E io sarei capace di ascoltare, di dialogare con lei, con lui …?</a:t>
            </a:r>
          </a:p>
          <a:p>
            <a:pPr algn="just">
              <a:lnSpc>
                <a:spcPct val="107000"/>
              </a:lnSpc>
              <a:spcAft>
                <a:spcPts val="800"/>
              </a:spcAft>
              <a:buNone/>
            </a:pPr>
            <a:r>
              <a:rPr lang="it-IT" sz="1400" kern="100" dirty="0">
                <a:solidFill>
                  <a:srgbClr val="0070C0"/>
                </a:solidFill>
                <a:effectLst/>
                <a:ea typeface="Aptos" panose="020B0004020202020204" pitchFamily="34" charset="0"/>
                <a:cs typeface="Times New Roman" panose="02020603050405020304" pitchFamily="18" charset="0"/>
              </a:rPr>
              <a:t>   Ho deciso, allora, di scriverti. Io tenterò di essere breve e tu cerca di arrivare fino in fondo. Non ti tenderò tranelli, eviterò prediche e rimproveri: vorrei solamente parlarti e dirti che sono pronto, se lo desideri, a dialogare con te; vorrei cercare di capire meglio te e i tuoi amici.</a:t>
            </a:r>
          </a:p>
          <a:p>
            <a:pPr algn="just">
              <a:lnSpc>
                <a:spcPct val="107000"/>
              </a:lnSpc>
              <a:spcAft>
                <a:spcPts val="800"/>
              </a:spcAft>
              <a:buNone/>
            </a:pPr>
            <a:r>
              <a:rPr lang="it-IT" sz="1400" kern="100" dirty="0">
                <a:effectLst/>
                <a:ea typeface="Aptos" panose="020B0004020202020204" pitchFamily="34" charset="0"/>
                <a:cs typeface="Times New Roman" panose="02020603050405020304" pitchFamily="18" charset="0"/>
              </a:rPr>
              <a:t>   </a:t>
            </a:r>
            <a:endParaRPr lang="it-IT" sz="11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823264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233E30D5-302B-F6CC-6917-D486EEA18B05}"/>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F4ABA23B-E86B-4FE9-5BEE-F80F86CA1BF7}"/>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A12B3A38-8B39-70ED-4930-01C26CCB3180}"/>
              </a:ext>
            </a:extLst>
          </p:cNvPr>
          <p:cNvSpPr>
            <a:spLocks noGrp="1"/>
          </p:cNvSpPr>
          <p:nvPr>
            <p:ph type="sldNum" sz="quarter" idx="12"/>
          </p:nvPr>
        </p:nvSpPr>
        <p:spPr/>
        <p:txBody>
          <a:bodyPr/>
          <a:lstStyle/>
          <a:p>
            <a:fld id="{C3E68A9F-E484-7D4B-81E9-17085C8B9CE5}" type="slidenum">
              <a:rPr lang="it-IT" smtClean="0"/>
              <a:pPr/>
              <a:t>35</a:t>
            </a:fld>
            <a:endParaRPr lang="it-IT" dirty="0">
              <a:latin typeface="Garamond" panose="02020404030301010803" pitchFamily="18" charset="0"/>
            </a:endParaRPr>
          </a:p>
        </p:txBody>
      </p:sp>
      <p:sp>
        <p:nvSpPr>
          <p:cNvPr id="6" name="CasellaDiTesto 5">
            <a:extLst>
              <a:ext uri="{FF2B5EF4-FFF2-40B4-BE49-F238E27FC236}">
                <a16:creationId xmlns:a16="http://schemas.microsoft.com/office/drawing/2014/main" id="{2FF1BCD6-3A5E-5686-4FF4-31782F979FBA}"/>
              </a:ext>
            </a:extLst>
          </p:cNvPr>
          <p:cNvSpPr txBox="1"/>
          <p:nvPr/>
        </p:nvSpPr>
        <p:spPr>
          <a:xfrm>
            <a:off x="365760" y="-5577840"/>
            <a:ext cx="8808719" cy="11842088"/>
          </a:xfrm>
          <a:prstGeom prst="rect">
            <a:avLst/>
          </a:prstGeom>
          <a:noFill/>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rPr>
              <a:t> </a:t>
            </a:r>
          </a:p>
          <a:p>
            <a:pPr marL="0" marR="0" lvl="0" indent="0" algn="just" defTabSz="457200" rtl="0" eaLnBrk="1" fontAlgn="auto" latinLnBrk="0" hangingPunct="1">
              <a:lnSpc>
                <a:spcPct val="107000"/>
              </a:lnSpc>
              <a:spcBef>
                <a:spcPts val="0"/>
              </a:spcBef>
              <a:spcAft>
                <a:spcPts val="800"/>
              </a:spcAft>
              <a:buClrTx/>
              <a:buSzTx/>
              <a:buFontTx/>
              <a:buNone/>
              <a:tabLst/>
              <a:defRPr/>
            </a:pPr>
            <a:endParaRPr lang="it-IT" sz="1400" kern="100" dirty="0">
              <a:solidFill>
                <a:prstClr val="black"/>
              </a:solidFill>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14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lang="it-IT" sz="1400" kern="100" dirty="0">
              <a:solidFill>
                <a:prstClr val="black"/>
              </a:solidFill>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14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lang="it-IT" sz="1400" kern="100" dirty="0">
              <a:solidFill>
                <a:prstClr val="black"/>
              </a:solidFill>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14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lang="it-IT" sz="1400" kern="100" dirty="0">
              <a:solidFill>
                <a:prstClr val="black"/>
              </a:solidFill>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14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lang="it-IT" sz="1400" kern="100" dirty="0">
              <a:solidFill>
                <a:prstClr val="black"/>
              </a:solidFill>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14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lang="it-IT" sz="1400" kern="100" dirty="0">
              <a:solidFill>
                <a:prstClr val="black"/>
              </a:solidFill>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14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lang="it-IT" sz="1400" kern="100" dirty="0">
              <a:solidFill>
                <a:prstClr val="black"/>
              </a:solidFill>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14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lang="it-IT" sz="1400" kern="100" dirty="0">
              <a:solidFill>
                <a:prstClr val="black"/>
              </a:solidFill>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14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lang="it-IT" sz="1400" kern="100" dirty="0">
              <a:solidFill>
                <a:prstClr val="black"/>
              </a:solidFill>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14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lang="it-IT" sz="1400" kern="100" dirty="0">
              <a:solidFill>
                <a:prstClr val="black"/>
              </a:solidFill>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endParaRPr kumimoji="0" lang="it-IT" sz="1400" b="0" i="0" u="none" strike="noStrike" kern="100" cap="none" spc="0" normalizeH="0" baseline="0" noProof="0" dirty="0">
              <a:ln>
                <a:noFill/>
              </a:ln>
              <a:solidFill>
                <a:prstClr val="black"/>
              </a:solidFill>
              <a:effectLst/>
              <a:uLnTx/>
              <a:uFillTx/>
              <a:latin typeface="Calibri" panose="020F0502020204030204"/>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Calibri" panose="020F0502020204030204" pitchFamily="34" charset="0"/>
              </a:rPr>
              <a:t>Agli adulti capita talvolta di rimproverare prima di capire il motivo di un certo comportamento, di squalificare senza dare la possibilità di appello. Non vorrei comportarmi così: tenterei invece di ascoltarti e poi di risponderti, come m’è già capitato di fare con altri tuoi coetanei. [...]</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Calibri" panose="020F0502020204030204" pitchFamily="34" charset="0"/>
              </a:rPr>
              <a:t>[...] nessuna persona umana, uomo o donna, si rassegna a vivere una vita insignificante. Nessuno vorrebbe sentirsi un essere inutile, in balia degli altri o del caso. Nessuno può diventare “padrone” dell’uomo.</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Calibri" panose="020F0502020204030204" pitchFamily="34" charset="0"/>
              </a:rPr>
              <a:t>   Sento la tua voglia di cambiare il mondo delle ingiustizie, delle inutili sofferenze, delle stragi, delle disparità, delle false ipocrisie, dello sfruttamento.</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Calibri" panose="020F0502020204030204" pitchFamily="34" charset="0"/>
              </a:rPr>
              <a:t>   E quando tutte queste mete diventano irraggiungibili … posso immaginare (anche se non lo capisco) che vi sia chi è tentato di scivolare verso paradisi artificiali con tutte le conseguenze. Questi sì che li ho incontrati (in questi anni): nelle comunità terapeutiche, nelle carceri, malati di Aids.</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Calibri" panose="020F0502020204030204" pitchFamily="34" charset="0"/>
              </a:rPr>
              <a:t>   In questi giovani “disperati” e in molti altri tuoi coetanei vedo che esiste il sogno dell’amore, la voglia di fare qualche cosa di bene; in ognuno è ardente il desiderio di amicizia, la speranza di rendere la vita più bella e piacevole, la tensione alla solidarietà verso gli altri e in modo particolare verso i più emarginati. Sento che hanno e vogliono avere una propria coscienza, che in tutti si celano aspirazioni profonde, interrogativi intelligenti sul senso della vita.</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Calibri" panose="020F0502020204030204" pitchFamily="34" charset="0"/>
              </a:rPr>
              <a:t>   Il cuore umano - il tuo, il mio, di tutti - è più ricco di quanto possa apparire; è più sensibile di quanto si possa immaginare; è generatore di energie insperate; è miniera di potenzialità spesso poco conosciute o soffocate dalla poca stima di se stessi, dalla frustrante convinzione che “tanto è impossibile cambiare qualcosa … tanto io non ce la faccio!”.</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latin typeface="Calibri" panose="020F0502020204030204" pitchFamily="34" charset="0"/>
                <a:ea typeface="Calibri" panose="020F0502020204030204" pitchFamily="34" charset="0"/>
                <a:cs typeface="Calibri" panose="020F0502020204030204" pitchFamily="34" charset="0"/>
              </a:rPr>
              <a:t>   A questo punto, allora, vorrei valutare con te alcune proposte.</a:t>
            </a:r>
          </a:p>
        </p:txBody>
      </p:sp>
    </p:spTree>
    <p:extLst>
      <p:ext uri="{BB962C8B-B14F-4D97-AF65-F5344CB8AC3E}">
        <p14:creationId xmlns:p14="http://schemas.microsoft.com/office/powerpoint/2010/main" val="42433437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C57F975E-285B-9212-0AD1-1B6921C3B3CD}"/>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81E01B21-F29E-605A-400B-79D6826028EE}"/>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137CEAD8-079A-6A00-DB8E-EDF326B0EE26}"/>
              </a:ext>
            </a:extLst>
          </p:cNvPr>
          <p:cNvSpPr>
            <a:spLocks noGrp="1"/>
          </p:cNvSpPr>
          <p:nvPr>
            <p:ph type="sldNum" sz="quarter" idx="12"/>
          </p:nvPr>
        </p:nvSpPr>
        <p:spPr/>
        <p:txBody>
          <a:bodyPr/>
          <a:lstStyle/>
          <a:p>
            <a:fld id="{C3E68A9F-E484-7D4B-81E9-17085C8B9CE5}" type="slidenum">
              <a:rPr lang="it-IT" smtClean="0"/>
              <a:pPr/>
              <a:t>36</a:t>
            </a:fld>
            <a:endParaRPr lang="it-IT" dirty="0">
              <a:latin typeface="Garamond" panose="02020404030301010803" pitchFamily="18" charset="0"/>
            </a:endParaRPr>
          </a:p>
        </p:txBody>
      </p:sp>
      <p:sp>
        <p:nvSpPr>
          <p:cNvPr id="6" name="CasellaDiTesto 5">
            <a:extLst>
              <a:ext uri="{FF2B5EF4-FFF2-40B4-BE49-F238E27FC236}">
                <a16:creationId xmlns:a16="http://schemas.microsoft.com/office/drawing/2014/main" id="{20C136B6-C7DB-FF96-B687-4195A8F3FC25}"/>
              </a:ext>
            </a:extLst>
          </p:cNvPr>
          <p:cNvSpPr txBox="1"/>
          <p:nvPr/>
        </p:nvSpPr>
        <p:spPr>
          <a:xfrm>
            <a:off x="490537" y="-2367800"/>
            <a:ext cx="8543926" cy="9014904"/>
          </a:xfrm>
          <a:prstGeom prst="rect">
            <a:avLst/>
          </a:prstGeom>
          <a:noFill/>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it-IT" sz="12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lang="it-IT" sz="1200" kern="100" dirty="0">
              <a:solidFill>
                <a:prstClr val="black"/>
              </a:solidFill>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it-IT" sz="12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lang="it-IT" sz="1200" kern="100" dirty="0">
              <a:solidFill>
                <a:prstClr val="black"/>
              </a:solidFill>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it-IT" sz="12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lang="it-IT" sz="1200" kern="100" dirty="0">
              <a:solidFill>
                <a:prstClr val="black"/>
              </a:solidFill>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it-IT" sz="12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lang="it-IT" sz="1200" kern="100" dirty="0">
              <a:solidFill>
                <a:prstClr val="black"/>
              </a:solidFill>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it-IT" sz="12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lang="it-IT" sz="1200" kern="100" dirty="0">
              <a:solidFill>
                <a:prstClr val="black"/>
              </a:solidFill>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it-IT" sz="12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lang="it-IT" sz="1200" kern="100" dirty="0">
              <a:solidFill>
                <a:prstClr val="black"/>
              </a:solidFill>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2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 </a:t>
            </a:r>
            <a:r>
              <a:rPr kumimoji="0" lang="it-IT" sz="1400" b="0" i="0"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La prima è: prova a interrogarti sulle verità che stanno nel più profondo di te. Non esitare a porti domande fondamentali, che potrebbero anche lasciarti senza risposta: non avere fretta di trovare soluzioni. Ascoltati nel profondo.</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   </a:t>
            </a:r>
            <a:r>
              <a:rPr lang="it-IT" sz="1400" kern="100" dirty="0">
                <a:solidFill>
                  <a:srgbClr val="0070C0"/>
                </a:solidFill>
                <a:ea typeface="Aptos" panose="020B0004020202020204" pitchFamily="34" charset="0"/>
                <a:cs typeface="Times New Roman" panose="02020603050405020304" pitchFamily="18" charset="0"/>
              </a:rPr>
              <a:t>È</a:t>
            </a:r>
            <a:r>
              <a:rPr kumimoji="0" lang="it-IT" sz="1400" b="0" i="0"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 un tuo diritto interrogarti per conoscerti nelle tue luci e nelle tue ombre, per sapere da dove vieni, dove stai andando, che senso ha la tua vita, la vita delle persone che ti stanno a cuore, il senso del mondo. Non rifiutarti di pensare, ragionare, riflettere: temi piuttosto chi volesse soffocare questa tua capacità.</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   Se anche le risposte non le troverai subito, ti suggerisco di non angosciarti o tormentarti: è già importante tener viva la domanda! Fatti aiutare da qualcuno in cui hai fiducia [...].</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   La seconda proposta ti sembrerà un po’ audace, ma te la faccio ugualmente: cerca di conoscere Gesù. domandati che cosa pensi di lui, della sua vita, della sua morte in croce.</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   Ti invito a leggere la sua vita, scritta nel Vangelo [..] . Non aver paura di Gesù: quando lo conoscerai lo sentirai vicino, amico, vivo, più concreto della persona che ti sta accanto.</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   Ho un po’ timore a farti questa terza proposta, però ci tengo ugualmente: troppo spesso si sente la critica che l’oratorio, la chiesa è un ambiente chiuso [...]; ebbene, prova a “cambiare tu le carte in tavola”. In altre parole: invita i tuoi amici a casa tua, invita anche qualcuno dell’oratorio, [...] e con loro parla, discuti, fa’ sentire la tua voce, le tue esigenze, i tuoi problemi, [...].</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   Domanda loro e domandati con loro: che senso ha la nostra vita? A chi serve? Che cosa faccio per gli altri? sono capace di amare o, forse, mi illudo di saperlo fare? Il mio ragazzo, la mia ragazza esaurisce l’orizzonte delle mie speranze o c’è qualcosa d’altro? Sto con lui o con lei per piacere o per amore, perché voglio davvero il suo bene?</a:t>
            </a:r>
          </a:p>
        </p:txBody>
      </p:sp>
    </p:spTree>
    <p:extLst>
      <p:ext uri="{BB962C8B-B14F-4D97-AF65-F5344CB8AC3E}">
        <p14:creationId xmlns:p14="http://schemas.microsoft.com/office/powerpoint/2010/main" val="18452921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91C1516-909D-5B47-3AB2-327E93A15E43}"/>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91E83871-20A1-B943-D6A7-60CF6756B65B}"/>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4BCC736F-B6C1-97F2-AD88-0ADCB0DAFA33}"/>
              </a:ext>
            </a:extLst>
          </p:cNvPr>
          <p:cNvSpPr>
            <a:spLocks noGrp="1"/>
          </p:cNvSpPr>
          <p:nvPr>
            <p:ph type="sldNum" sz="quarter" idx="12"/>
          </p:nvPr>
        </p:nvSpPr>
        <p:spPr/>
        <p:txBody>
          <a:bodyPr/>
          <a:lstStyle/>
          <a:p>
            <a:fld id="{C3E68A9F-E484-7D4B-81E9-17085C8B9CE5}" type="slidenum">
              <a:rPr lang="it-IT" smtClean="0"/>
              <a:pPr/>
              <a:t>37</a:t>
            </a:fld>
            <a:endParaRPr lang="it-IT" dirty="0">
              <a:latin typeface="Garamond" panose="02020404030301010803" pitchFamily="18" charset="0"/>
            </a:endParaRPr>
          </a:p>
        </p:txBody>
      </p:sp>
      <p:sp>
        <p:nvSpPr>
          <p:cNvPr id="6" name="CasellaDiTesto 5">
            <a:extLst>
              <a:ext uri="{FF2B5EF4-FFF2-40B4-BE49-F238E27FC236}">
                <a16:creationId xmlns:a16="http://schemas.microsoft.com/office/drawing/2014/main" id="{C431BE48-1155-9CFF-AF38-A5A55735AC8D}"/>
              </a:ext>
            </a:extLst>
          </p:cNvPr>
          <p:cNvSpPr txBox="1"/>
          <p:nvPr/>
        </p:nvSpPr>
        <p:spPr>
          <a:xfrm>
            <a:off x="975359" y="-702257"/>
            <a:ext cx="8249603" cy="6508577"/>
          </a:xfrm>
          <a:prstGeom prst="rect">
            <a:avLst/>
          </a:prstGeom>
          <a:noFill/>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it-IT" sz="18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rPr>
              <a:t> </a:t>
            </a:r>
          </a:p>
          <a:p>
            <a:pPr marL="0" marR="0" lvl="0" indent="0" algn="l" defTabSz="457200" rtl="0" eaLnBrk="1" fontAlgn="auto" latinLnBrk="0" hangingPunct="1">
              <a:lnSpc>
                <a:spcPct val="107000"/>
              </a:lnSpc>
              <a:spcBef>
                <a:spcPts val="0"/>
              </a:spcBef>
              <a:spcAft>
                <a:spcPts val="800"/>
              </a:spcAft>
              <a:buClrTx/>
              <a:buSzTx/>
              <a:buFontTx/>
              <a:buNone/>
              <a:tabLst/>
              <a:defRPr/>
            </a:pPr>
            <a:endParaRPr lang="it-IT" kern="100" dirty="0">
              <a:solidFill>
                <a:prstClr val="black"/>
              </a:solidFill>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it-IT" sz="18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lang="it-IT" kern="100" dirty="0">
              <a:solidFill>
                <a:prstClr val="black"/>
              </a:solidFill>
              <a:latin typeface="Times New Roman" panose="02020603050405020304" pitchFamily="18" charset="0"/>
              <a:ea typeface="Aptos" panose="020B000402020202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endParaRPr kumimoji="0" lang="it-IT" sz="1800" b="0" i="0" u="none" strike="noStrike" kern="100" cap="none" spc="0" normalizeH="0" baseline="0" noProof="0" dirty="0">
              <a:ln>
                <a:noFill/>
              </a:ln>
              <a:solidFill>
                <a:prstClr val="black"/>
              </a:solidFill>
              <a:effectLst/>
              <a:uLnTx/>
              <a:uFillTx/>
              <a:latin typeface="Times New Roman" panose="02020603050405020304" pitchFamily="18" charset="0"/>
              <a:ea typeface="Aptos" panose="020B0004020202020204" pitchFamily="34" charset="0"/>
              <a:cs typeface="Times New Roman" panose="02020603050405020304" pitchFamily="18" charset="0"/>
            </a:endParaRPr>
          </a:p>
          <a:p>
            <a:pPr algn="just">
              <a:lnSpc>
                <a:spcPct val="107000"/>
              </a:lnSpc>
              <a:spcAft>
                <a:spcPts val="800"/>
              </a:spcAft>
              <a:defRPr/>
            </a:pPr>
            <a:endParaRPr lang="it-IT" sz="1400" kern="100" dirty="0">
              <a:solidFill>
                <a:srgbClr val="0070C0"/>
              </a:solidFill>
              <a:ea typeface="Aptos" panose="020B0004020202020204" pitchFamily="34" charset="0"/>
              <a:cs typeface="Times New Roman" panose="02020603050405020304" pitchFamily="18" charset="0"/>
            </a:endParaRPr>
          </a:p>
          <a:p>
            <a:pPr algn="just">
              <a:lnSpc>
                <a:spcPct val="107000"/>
              </a:lnSpc>
              <a:spcAft>
                <a:spcPts val="800"/>
              </a:spcAft>
              <a:defRPr/>
            </a:pPr>
            <a:r>
              <a:rPr lang="it-IT" sz="1400" kern="100" dirty="0">
                <a:solidFill>
                  <a:srgbClr val="0070C0"/>
                </a:solidFill>
                <a:ea typeface="Aptos" panose="020B0004020202020204" pitchFamily="34" charset="0"/>
                <a:cs typeface="Times New Roman" panose="02020603050405020304" pitchFamily="18" charset="0"/>
              </a:rPr>
              <a:t>L’ultima proposta [...] mi consente di invitarti a fare qualcosa di concreto per gli altri. La commozione che provi nel vedere chi muore per fame, i senzatetto, terzomondiali in cerca di pane, casa, lavoro, i portatori di handicap, i carcerati, gli ammalati di Aids … tenta di tradurla, magari con l’aiuto di qualche amico, nell’impegno concreto, nel volontariato,</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Forse ti capiterà spesso, nei momenti di solitudine, di domandarti chi ti è amico, quanti amici hai. Magari rimani male nel constatare tante defezioni, freddezze, tradimenti. Io t’invito a sconvolgere questo ordine di idee: invece di chiederti quanti amici hai, domandati piuttosto di quante persone sei amico, amica. E quando farai l’esperienza di far sbocciare un sorriso, accendere una speranza nella vita degli altri, t’accorgerai che anche nella tua vita ci sarà più luce, più senso, più gioia. Prendi queste proposte come un invito. Magari discutine con i tuoi amici.</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Ti ho scritto con la fiducia che mi avresti letto fino alla conclusione e, a quanto pare, stai ancora leggendo. Ebbene, concludendo, permettimi di esprimere un ultimo desiderio: vorrei che il rapporto iniziato con questa lettera avesse una continuazione. Scrivimi pure, so che posso imparare anche da te. Per ora ti lascio, assicurandoti che prego fin da ora per te, perché mi stai a cuore e perché ti voglio bene.</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 </a:t>
            </a:r>
          </a:p>
          <a:p>
            <a:pPr marL="0" marR="0" lvl="0" indent="0" algn="r" defTabSz="457200" rtl="0" eaLnBrk="1" fontAlgn="auto" latinLnBrk="0" hangingPunct="1">
              <a:lnSpc>
                <a:spcPct val="107000"/>
              </a:lnSpc>
              <a:spcBef>
                <a:spcPts val="0"/>
              </a:spcBef>
              <a:spcAft>
                <a:spcPts val="800"/>
              </a:spcAft>
              <a:buClrTx/>
              <a:buSzTx/>
              <a:buFontTx/>
              <a:buNone/>
              <a:tabLst/>
              <a:defRPr/>
            </a:pPr>
            <a:r>
              <a:rPr kumimoji="0" lang="it-IT" sz="1400" b="0" i="0"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Carlo Maria Martini, </a:t>
            </a:r>
            <a:r>
              <a:rPr kumimoji="0" lang="it-IT" sz="1400" b="0" i="1"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Le età della vita</a:t>
            </a:r>
            <a:r>
              <a:rPr kumimoji="0" lang="it-IT" sz="1400" b="0" i="0" u="none" strike="noStrike" kern="100" cap="none" spc="0" normalizeH="0" baseline="0" noProof="0" dirty="0">
                <a:ln>
                  <a:noFill/>
                </a:ln>
                <a:solidFill>
                  <a:srgbClr val="0070C0"/>
                </a:solidFill>
                <a:effectLst/>
                <a:uLnTx/>
                <a:uFillTx/>
                <a:ea typeface="Aptos" panose="020B0004020202020204" pitchFamily="34" charset="0"/>
                <a:cs typeface="Times New Roman" panose="02020603050405020304" pitchFamily="18" charset="0"/>
              </a:rPr>
              <a:t>, Mondadori, Milano 2010, pp. 69-74.</a:t>
            </a:r>
          </a:p>
        </p:txBody>
      </p:sp>
    </p:spTree>
    <p:extLst>
      <p:ext uri="{BB962C8B-B14F-4D97-AF65-F5344CB8AC3E}">
        <p14:creationId xmlns:p14="http://schemas.microsoft.com/office/powerpoint/2010/main" val="10948938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18A73E86-BBE9-84F4-201C-A7865E840DD0}"/>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9DF7EED2-EEDB-9C0E-356B-25083DBBDAB9}"/>
              </a:ext>
            </a:extLst>
          </p:cNvPr>
          <p:cNvSpPr>
            <a:spLocks noGrp="1"/>
          </p:cNvSpPr>
          <p:nvPr>
            <p:ph type="ftr" sz="quarter" idx="11"/>
          </p:nvPr>
        </p:nvSpPr>
        <p:spPr/>
        <p:txBody>
          <a:bodyPr/>
          <a:lstStyle/>
          <a:p>
            <a:r>
              <a:rPr lang="it-IT" dirty="0"/>
              <a:t>Percorso didattico: ETICA e BIOETICA </a:t>
            </a:r>
            <a:endParaRPr lang="it-IT" b="1" dirty="0"/>
          </a:p>
        </p:txBody>
      </p:sp>
      <p:sp>
        <p:nvSpPr>
          <p:cNvPr id="4" name="Segnaposto numero diapositiva 3">
            <a:extLst>
              <a:ext uri="{FF2B5EF4-FFF2-40B4-BE49-F238E27FC236}">
                <a16:creationId xmlns:a16="http://schemas.microsoft.com/office/drawing/2014/main" id="{3A019EF8-887A-6079-982A-2F6D5DC3623C}"/>
              </a:ext>
            </a:extLst>
          </p:cNvPr>
          <p:cNvSpPr>
            <a:spLocks noGrp="1"/>
          </p:cNvSpPr>
          <p:nvPr>
            <p:ph type="sldNum" sz="quarter" idx="12"/>
          </p:nvPr>
        </p:nvSpPr>
        <p:spPr/>
        <p:txBody>
          <a:bodyPr/>
          <a:lstStyle/>
          <a:p>
            <a:fld id="{C3E68A9F-E484-7D4B-81E9-17085C8B9CE5}" type="slidenum">
              <a:rPr lang="it-IT" smtClean="0"/>
              <a:pPr/>
              <a:t>38</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0DE348C1-6C61-7169-3206-F8B92C755938}"/>
              </a:ext>
            </a:extLst>
          </p:cNvPr>
          <p:cNvSpPr txBox="1"/>
          <p:nvPr/>
        </p:nvSpPr>
        <p:spPr>
          <a:xfrm>
            <a:off x="510540" y="1760220"/>
            <a:ext cx="9098280" cy="2893100"/>
          </a:xfrm>
          <a:prstGeom prst="rect">
            <a:avLst/>
          </a:prstGeom>
          <a:noFill/>
        </p:spPr>
        <p:txBody>
          <a:bodyPr wrap="square" rtlCol="0">
            <a:spAutoFit/>
          </a:bodyPr>
          <a:lstStyle/>
          <a:p>
            <a:r>
              <a:rPr lang="it-IT" sz="1400" b="1" dirty="0"/>
              <a:t>Attività</a:t>
            </a:r>
            <a:endParaRPr lang="it-IT" sz="1400" dirty="0"/>
          </a:p>
          <a:p>
            <a:r>
              <a:rPr lang="it-IT" sz="1400" dirty="0"/>
              <a:t>Prova a scrivere una risposta all’appello di Martini, indirizzandola a Lui, come se, ancora oggi, gli fosse possibile riceverla davvero.</a:t>
            </a:r>
          </a:p>
          <a:p>
            <a:r>
              <a:rPr lang="it-IT" sz="1400" dirty="0"/>
              <a:t>Dopo aver scritto la tua lettera, decidi se vuoi condividerla con qualche adulto che rappresenta, per te, una guida nel tuo cammino di crescita.</a:t>
            </a:r>
          </a:p>
          <a:p>
            <a:endParaRPr lang="it-IT" sz="1400" dirty="0"/>
          </a:p>
          <a:p>
            <a:endParaRPr lang="it-IT" sz="1400" dirty="0"/>
          </a:p>
          <a:p>
            <a:r>
              <a:rPr lang="it-IT" sz="1400" b="1" dirty="0"/>
              <a:t>6. Collegamenti interdisciplinari: alcune riflessioni sul bene</a:t>
            </a:r>
            <a:endParaRPr lang="it-IT" sz="1400" dirty="0"/>
          </a:p>
          <a:p>
            <a:r>
              <a:rPr lang="it-IT" sz="1400" b="1" dirty="0"/>
              <a:t>Filosofia</a:t>
            </a:r>
            <a:endParaRPr lang="it-IT" sz="1400" dirty="0"/>
          </a:p>
          <a:p>
            <a:r>
              <a:rPr lang="it-IT" sz="1400" dirty="0"/>
              <a:t>Per approfondire il significato filosofico del bene nella filosofia antica, confronta:</a:t>
            </a:r>
          </a:p>
          <a:p>
            <a:r>
              <a:rPr lang="it-IT" sz="1400" dirty="0"/>
              <a:t>Platone, </a:t>
            </a:r>
            <a:r>
              <a:rPr lang="it-IT" sz="1400" i="1" dirty="0"/>
              <a:t>Repubblica, </a:t>
            </a:r>
            <a:r>
              <a:rPr lang="it-IT" sz="1400" dirty="0"/>
              <a:t>VI, 508 E - 509 B</a:t>
            </a:r>
          </a:p>
          <a:p>
            <a:r>
              <a:rPr lang="it-IT" sz="1400" dirty="0"/>
              <a:t>Aristotele, </a:t>
            </a:r>
            <a:r>
              <a:rPr lang="it-IT" sz="1400" i="1" dirty="0"/>
              <a:t>Etica Nicomachea</a:t>
            </a:r>
            <a:r>
              <a:rPr lang="it-IT" sz="1400" dirty="0"/>
              <a:t>, I. 1, 1094 a 3</a:t>
            </a:r>
          </a:p>
          <a:p>
            <a:endParaRPr lang="it-IT" sz="1400" dirty="0"/>
          </a:p>
        </p:txBody>
      </p:sp>
    </p:spTree>
    <p:extLst>
      <p:ext uri="{BB962C8B-B14F-4D97-AF65-F5344CB8AC3E}">
        <p14:creationId xmlns:p14="http://schemas.microsoft.com/office/powerpoint/2010/main" val="21388132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9BA715-DCF3-4759-9917-8572B8456ECF}"/>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EB91DFFC-0C34-48C5-5BF8-639082BFBEDB}"/>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12A708E2-DB8F-547E-3349-414EADDADDAE}"/>
              </a:ext>
            </a:extLst>
          </p:cNvPr>
          <p:cNvSpPr>
            <a:spLocks noGrp="1"/>
          </p:cNvSpPr>
          <p:nvPr>
            <p:ph type="ftr" sz="quarter" idx="11"/>
          </p:nvPr>
        </p:nvSpPr>
        <p:spPr/>
        <p:txBody>
          <a:bodyPr/>
          <a:lstStyle/>
          <a:p>
            <a:r>
              <a:rPr lang="it-IT" dirty="0"/>
              <a:t>Percorso didattico: ETICA e BIOETICA </a:t>
            </a:r>
            <a:endParaRPr lang="it-IT" b="1" dirty="0"/>
          </a:p>
        </p:txBody>
      </p:sp>
      <p:sp>
        <p:nvSpPr>
          <p:cNvPr id="4" name="Segnaposto numero diapositiva 3">
            <a:extLst>
              <a:ext uri="{FF2B5EF4-FFF2-40B4-BE49-F238E27FC236}">
                <a16:creationId xmlns:a16="http://schemas.microsoft.com/office/drawing/2014/main" id="{36A121CD-BFB8-0952-4322-AF526FF2B894}"/>
              </a:ext>
            </a:extLst>
          </p:cNvPr>
          <p:cNvSpPr>
            <a:spLocks noGrp="1"/>
          </p:cNvSpPr>
          <p:nvPr>
            <p:ph type="sldNum" sz="quarter" idx="12"/>
          </p:nvPr>
        </p:nvSpPr>
        <p:spPr/>
        <p:txBody>
          <a:bodyPr/>
          <a:lstStyle/>
          <a:p>
            <a:fld id="{C3E68A9F-E484-7D4B-81E9-17085C8B9CE5}" type="slidenum">
              <a:rPr lang="it-IT" smtClean="0"/>
              <a:pPr/>
              <a:t>39</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F617D74A-DB51-C136-2FF3-21852CF57568}"/>
              </a:ext>
            </a:extLst>
          </p:cNvPr>
          <p:cNvSpPr txBox="1"/>
          <p:nvPr/>
        </p:nvSpPr>
        <p:spPr>
          <a:xfrm>
            <a:off x="510540" y="1760220"/>
            <a:ext cx="9098280" cy="5386090"/>
          </a:xfrm>
          <a:prstGeom prst="rect">
            <a:avLst/>
          </a:prstGeom>
          <a:noFill/>
        </p:spPr>
        <p:txBody>
          <a:bodyPr wrap="square" rtlCol="0">
            <a:spAutoFit/>
          </a:bodyPr>
          <a:lstStyle/>
          <a:p>
            <a:r>
              <a:rPr lang="it-IT" sz="1200" b="1" dirty="0"/>
              <a:t>Letteratura</a:t>
            </a:r>
            <a:endParaRPr lang="it-IT" sz="1200" dirty="0"/>
          </a:p>
          <a:p>
            <a:r>
              <a:rPr lang="it-IT" sz="1200" i="1" dirty="0"/>
              <a:t>Il bene, il male, la bontà</a:t>
            </a:r>
            <a:endParaRPr lang="it-IT" sz="1200" dirty="0"/>
          </a:p>
          <a:p>
            <a:r>
              <a:rPr lang="it-IT" sz="1200" dirty="0"/>
              <a:t> </a:t>
            </a:r>
            <a:r>
              <a:rPr lang="it-IT" sz="1200" i="1" dirty="0"/>
              <a:t>Molti libri sono stati scritti su come combattere il male, su cosa sia il bene e cosa il male.</a:t>
            </a:r>
            <a:endParaRPr lang="it-IT" sz="1200" dirty="0"/>
          </a:p>
          <a:p>
            <a:r>
              <a:rPr lang="it-IT" sz="1200" i="1" dirty="0"/>
              <a:t>Ma resta inconfutabile un cruccio: là dove si leva l’alba del bene eterno che mai sarà vinto dal male – quel male, anch’esso eterno, che mai trionferà sul bene -, là muoiono vecchi e bambini e scorre il sangue.</a:t>
            </a:r>
            <a:endParaRPr lang="it-IT" sz="1200" dirty="0"/>
          </a:p>
          <a:p>
            <a:r>
              <a:rPr lang="it-IT" sz="1200" i="1" dirty="0"/>
              <a:t>   Una voce si ode da Rama, lamento e pianto amaro: Rachele piange i suoi figli, rifiuta d'essere consolata perché non sono più, e a lei poco importano le parole dei saggi riguardo al bene e al male.</a:t>
            </a:r>
            <a:endParaRPr lang="it-IT" sz="1200" dirty="0"/>
          </a:p>
          <a:p>
            <a:r>
              <a:rPr lang="it-IT" sz="1200" i="1" dirty="0"/>
              <a:t>   Che la vita sia davvero male?</a:t>
            </a:r>
            <a:endParaRPr lang="it-IT" sz="1200" dirty="0"/>
          </a:p>
          <a:p>
            <a:r>
              <a:rPr lang="it-IT" sz="1200" i="1" dirty="0"/>
              <a:t>   Il bene non è nella natura, non è nelle prediche di apostoli e profeti né nelle teorie di grandi</a:t>
            </a:r>
            <a:endParaRPr lang="it-IT" sz="1200" dirty="0"/>
          </a:p>
          <a:p>
            <a:r>
              <a:rPr lang="it-IT" sz="1200" i="1" dirty="0"/>
              <a:t>sociologi o Capi di Stato, né nell’etica dei filosofi [...].</a:t>
            </a:r>
            <a:endParaRPr lang="it-IT" sz="1200" dirty="0"/>
          </a:p>
          <a:p>
            <a:r>
              <a:rPr lang="it-IT" sz="1200" i="1" dirty="0"/>
              <a:t>E dunque, oltre al bene “grande e minaccioso” esiste la bontà di tutti i giorni. La bontà della</a:t>
            </a:r>
            <a:endParaRPr lang="it-IT" sz="1200" dirty="0"/>
          </a:p>
          <a:p>
            <a:r>
              <a:rPr lang="it-IT" sz="1200" i="1" dirty="0"/>
              <a:t>vecchia che porta un pezzo di pane a un prigioniero, la bontà della gioventù che ha pietà della</a:t>
            </a:r>
            <a:endParaRPr lang="it-IT" sz="1200" dirty="0"/>
          </a:p>
          <a:p>
            <a:r>
              <a:rPr lang="it-IT" sz="1200" i="1" dirty="0"/>
              <a:t>vecchiaia [...].</a:t>
            </a:r>
            <a:endParaRPr lang="it-IT" sz="1200" dirty="0"/>
          </a:p>
          <a:p>
            <a:r>
              <a:rPr lang="it-IT" sz="1200" i="1" dirty="0"/>
              <a:t>   È la bontà dell’uomo per l’altro uomo, una bontà senza testimoni, piccola, senza grandi teorie. La bontà degli uomini [...] che a ben pensarci è eterna [...] e si estende a tutto quanto è vivo [...].</a:t>
            </a:r>
            <a:endParaRPr lang="it-IT" sz="1200" dirty="0"/>
          </a:p>
          <a:p>
            <a:r>
              <a:rPr lang="it-IT" sz="1200" i="1" dirty="0"/>
              <a:t>E questa bontà sciocca è quanto di umano c’è nell’uomo, è ciò che lo contraddistingue, è l’altezza a cui lo spirito umano si eleva. La vita non è male, ci dice.</a:t>
            </a:r>
            <a:endParaRPr lang="it-IT" sz="1200" dirty="0"/>
          </a:p>
          <a:p>
            <a:r>
              <a:rPr lang="it-IT" sz="1200" i="1" dirty="0"/>
              <a:t>Essa è forte finché è muta, inconsapevole e illogica, finché resta nelle tenebre vive del cuore</a:t>
            </a:r>
            <a:endParaRPr lang="it-IT" sz="1200" dirty="0"/>
          </a:p>
          <a:p>
            <a:r>
              <a:rPr lang="it-IT" sz="1200" i="1" dirty="0"/>
              <a:t>dell’uomo, finché non diventa strumento e mercanzia [...] la sua forza è nel silenzio del cuore umano.</a:t>
            </a:r>
            <a:endParaRPr lang="it-IT" sz="1200" dirty="0"/>
          </a:p>
          <a:p>
            <a:r>
              <a:rPr lang="it-IT" sz="1200" i="1" dirty="0"/>
              <a:t>E’ delicata, bella e delicata come la rugiada.</a:t>
            </a:r>
            <a:endParaRPr lang="it-IT" sz="1200" dirty="0"/>
          </a:p>
          <a:p>
            <a:r>
              <a:rPr lang="it-IT" sz="1200" i="1" dirty="0"/>
              <a:t>Perché la bontà è forte sino a quando è priva di forza.</a:t>
            </a:r>
            <a:endParaRPr lang="it-IT" sz="1200" dirty="0"/>
          </a:p>
          <a:p>
            <a:r>
              <a:rPr lang="it-IT" sz="1200" i="1" dirty="0"/>
              <a:t>La bontà è debole, fragile: questo è il segreto della sua immortalità. Essa è invincibile.</a:t>
            </a:r>
            <a:endParaRPr lang="it-IT" sz="1200" dirty="0"/>
          </a:p>
          <a:p>
            <a:r>
              <a:rPr lang="it-IT" sz="1200" i="1" dirty="0"/>
              <a:t>La bontà, amore cieco e muto, è il senso dell’uomo.”</a:t>
            </a:r>
            <a:endParaRPr lang="it-IT" sz="1200" dirty="0"/>
          </a:p>
          <a:p>
            <a:pPr algn="r"/>
            <a:r>
              <a:rPr lang="it-IT" sz="1200" dirty="0"/>
              <a:t> Vasilij Grossman, </a:t>
            </a:r>
            <a:r>
              <a:rPr lang="it-IT" sz="1200" i="1" dirty="0"/>
              <a:t>Vita e destino</a:t>
            </a:r>
            <a:r>
              <a:rPr lang="it-IT" sz="1200" dirty="0"/>
              <a:t>, Adelphi, pagg 353-355.</a:t>
            </a:r>
          </a:p>
          <a:p>
            <a:endParaRPr lang="it-IT" sz="1200" dirty="0"/>
          </a:p>
          <a:p>
            <a:r>
              <a:rPr lang="it-IT" sz="1400" dirty="0"/>
              <a:t> </a:t>
            </a:r>
          </a:p>
          <a:p>
            <a:endParaRPr lang="it-IT" dirty="0"/>
          </a:p>
        </p:txBody>
      </p:sp>
    </p:spTree>
    <p:extLst>
      <p:ext uri="{BB962C8B-B14F-4D97-AF65-F5344CB8AC3E}">
        <p14:creationId xmlns:p14="http://schemas.microsoft.com/office/powerpoint/2010/main" val="2104194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7" y="6330758"/>
            <a:ext cx="2228850" cy="365125"/>
          </a:xfrm>
        </p:spPr>
        <p:txBody>
          <a:bodyPr/>
          <a:lstStyle>
            <a:lvl1pPr>
              <a:defRPr>
                <a:latin typeface="Garamond" panose="02020404030301010803" pitchFamily="18" charset="0"/>
              </a:defRPr>
            </a:lvl1pPr>
          </a:lstStyle>
          <a:p>
            <a:fld id="{17C546F6-5C8D-4B88-8897-AAE6CF0D198C}"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4</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7" y="1388927"/>
            <a:ext cx="8543926" cy="4955203"/>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spcAft>
                <a:spcPts val="0"/>
              </a:spcAft>
            </a:pPr>
            <a:r>
              <a:rPr lang="it-IT" sz="2400" b="1" cap="all" dirty="0">
                <a:solidFill>
                  <a:srgbClr val="CB3424"/>
                </a:solidFill>
                <a:effectLst>
                  <a:outerShdw blurRad="38100" dist="38100" dir="2700000" algn="tl">
                    <a:srgbClr val="000000">
                      <a:alpha val="43000"/>
                    </a:srgbClr>
                  </a:outerShdw>
                </a:effectLst>
                <a:latin typeface="Calibri" panose="020F0502020204030204" pitchFamily="34" charset="0"/>
                <a:ea typeface="Calibri" panose="020F0502020204030204" pitchFamily="34" charset="0"/>
                <a:cs typeface="Calibri" panose="020F0502020204030204" pitchFamily="34" charset="0"/>
              </a:rPr>
              <a:t>Etica e bioetica – indice</a:t>
            </a:r>
            <a:endParaRPr lang="it-IT" sz="2400" cap="all" dirty="0">
              <a:solidFill>
                <a:srgbClr val="000000"/>
              </a:solidFill>
              <a:effectLst>
                <a:outerShdw blurRad="38100" dist="38100" dir="2700000" algn="tl">
                  <a:srgbClr val="000000">
                    <a:alpha val="43000"/>
                  </a:srgbClr>
                </a:outerShdw>
              </a:effectLst>
              <a:latin typeface="Calibri" panose="020F0502020204030204" pitchFamily="34" charset="0"/>
              <a:ea typeface="Calibri" panose="020F0502020204030204" pitchFamily="34" charset="0"/>
              <a:cs typeface="Calibri" panose="020F0502020204030204" pitchFamily="34" charset="0"/>
            </a:endParaRPr>
          </a:p>
          <a:p>
            <a:pPr>
              <a:spcAft>
                <a:spcPts val="0"/>
              </a:spcAft>
            </a:pPr>
            <a:endParaRPr lang="it-IT" sz="1400" b="1" dirty="0">
              <a:solidFill>
                <a:srgbClr val="000000"/>
              </a:solidFill>
              <a:latin typeface="Garamond" panose="02020404030301010803" pitchFamily="18" charset="0"/>
              <a:ea typeface="Times New Roman" panose="02020603050405020304" pitchFamily="18" charset="0"/>
            </a:endParaRPr>
          </a:p>
          <a:p>
            <a:r>
              <a:rPr lang="it-IT" sz="1200" dirty="0">
                <a:solidFill>
                  <a:schemeClr val="tx1"/>
                </a:solidFill>
              </a:rPr>
              <a:t>INTRODUZIONE</a:t>
            </a:r>
          </a:p>
          <a:p>
            <a:r>
              <a:rPr lang="it-IT" sz="1200" dirty="0">
                <a:solidFill>
                  <a:schemeClr val="tx1"/>
                </a:solidFill>
              </a:rPr>
              <a:t>Il proposito di Carlo Maria Martini</a:t>
            </a:r>
          </a:p>
          <a:p>
            <a:r>
              <a:rPr lang="it-IT" sz="1200" dirty="0">
                <a:solidFill>
                  <a:schemeClr val="tx1"/>
                </a:solidFill>
              </a:rPr>
              <a:t> </a:t>
            </a:r>
          </a:p>
          <a:p>
            <a:r>
              <a:rPr lang="it-IT" sz="1200" dirty="0">
                <a:solidFill>
                  <a:schemeClr val="tx1"/>
                </a:solidFill>
              </a:rPr>
              <a:t>AVVIO DEL PERCORSO</a:t>
            </a:r>
          </a:p>
          <a:p>
            <a:r>
              <a:rPr lang="it-IT" sz="1200" i="1" dirty="0">
                <a:solidFill>
                  <a:schemeClr val="tx1"/>
                </a:solidFill>
              </a:rPr>
              <a:t>NOIA e/o INQUIETUDINE, due possibili condizioni di esistenza</a:t>
            </a:r>
            <a:endParaRPr lang="it-IT" sz="1200" dirty="0">
              <a:solidFill>
                <a:schemeClr val="tx1"/>
              </a:solidFill>
            </a:endParaRPr>
          </a:p>
          <a:p>
            <a:r>
              <a:rPr lang="it-IT" sz="1200" dirty="0">
                <a:solidFill>
                  <a:schemeClr val="tx1"/>
                </a:solidFill>
              </a:rPr>
              <a:t>Obiettivo</a:t>
            </a:r>
          </a:p>
          <a:p>
            <a:r>
              <a:rPr lang="it-IT" sz="1200" dirty="0">
                <a:solidFill>
                  <a:schemeClr val="tx1"/>
                </a:solidFill>
              </a:rPr>
              <a:t>1. Annoiarsi</a:t>
            </a:r>
          </a:p>
          <a:p>
            <a:r>
              <a:rPr lang="it-IT" sz="1200" dirty="0">
                <a:solidFill>
                  <a:schemeClr val="tx1"/>
                </a:solidFill>
              </a:rPr>
              <a:t>Esercizio preliminare</a:t>
            </a:r>
          </a:p>
          <a:p>
            <a:r>
              <a:rPr lang="it-IT" sz="1200" dirty="0">
                <a:solidFill>
                  <a:schemeClr val="tx1"/>
                </a:solidFill>
              </a:rPr>
              <a:t>Proviamo a riflettere</a:t>
            </a:r>
          </a:p>
          <a:p>
            <a:r>
              <a:rPr lang="it-IT" sz="1200" dirty="0">
                <a:solidFill>
                  <a:schemeClr val="tx1"/>
                </a:solidFill>
              </a:rPr>
              <a:t>Attività</a:t>
            </a:r>
          </a:p>
          <a:p>
            <a:r>
              <a:rPr lang="it-IT" sz="1200" dirty="0">
                <a:solidFill>
                  <a:schemeClr val="tx1"/>
                </a:solidFill>
              </a:rPr>
              <a:t>Uscire dalla noia</a:t>
            </a:r>
          </a:p>
          <a:p>
            <a:r>
              <a:rPr lang="it-IT" sz="1200" dirty="0">
                <a:solidFill>
                  <a:schemeClr val="tx1"/>
                </a:solidFill>
              </a:rPr>
              <a:t>2. Essere inquieti</a:t>
            </a:r>
          </a:p>
          <a:p>
            <a:r>
              <a:rPr lang="it-IT" sz="1200" dirty="0">
                <a:solidFill>
                  <a:schemeClr val="tx1"/>
                </a:solidFill>
              </a:rPr>
              <a:t>Esercizio preliminare</a:t>
            </a:r>
          </a:p>
          <a:p>
            <a:r>
              <a:rPr lang="it-IT" sz="1200" dirty="0">
                <a:solidFill>
                  <a:schemeClr val="tx1"/>
                </a:solidFill>
              </a:rPr>
              <a:t>Proviamo a riflettere</a:t>
            </a:r>
          </a:p>
          <a:p>
            <a:r>
              <a:rPr lang="it-IT" sz="1200" dirty="0">
                <a:solidFill>
                  <a:schemeClr val="tx1"/>
                </a:solidFill>
              </a:rPr>
              <a:t>Attività</a:t>
            </a:r>
          </a:p>
          <a:p>
            <a:r>
              <a:rPr lang="it-IT" sz="1200" dirty="0">
                <a:solidFill>
                  <a:schemeClr val="tx1"/>
                </a:solidFill>
              </a:rPr>
              <a:t>Uscire dall’inquietudine</a:t>
            </a:r>
          </a:p>
          <a:p>
            <a:r>
              <a:rPr lang="it-IT" sz="1200" dirty="0">
                <a:solidFill>
                  <a:schemeClr val="tx1"/>
                </a:solidFill>
              </a:rPr>
              <a:t>3. Un chiarimento: la differenza fra inquietudine e irrequietezza</a:t>
            </a:r>
          </a:p>
          <a:p>
            <a:r>
              <a:rPr lang="it-IT" sz="1200" dirty="0">
                <a:solidFill>
                  <a:schemeClr val="tx1"/>
                </a:solidFill>
              </a:rPr>
              <a:t>4. </a:t>
            </a:r>
            <a:r>
              <a:rPr lang="it-IT" sz="1200" dirty="0" err="1">
                <a:solidFill>
                  <a:schemeClr val="tx1"/>
                </a:solidFill>
              </a:rPr>
              <a:t>Intranquillità</a:t>
            </a:r>
            <a:r>
              <a:rPr lang="it-IT" sz="1200" dirty="0">
                <a:solidFill>
                  <a:schemeClr val="tx1"/>
                </a:solidFill>
              </a:rPr>
              <a:t> e interiorità: una riflessione critica</a:t>
            </a:r>
          </a:p>
          <a:p>
            <a:r>
              <a:rPr lang="it-IT" sz="1200" dirty="0">
                <a:solidFill>
                  <a:schemeClr val="tx1"/>
                </a:solidFill>
              </a:rPr>
              <a:t>Per approfondire</a:t>
            </a:r>
          </a:p>
          <a:p>
            <a:r>
              <a:rPr lang="it-IT" sz="1200" dirty="0">
                <a:solidFill>
                  <a:schemeClr val="tx1"/>
                </a:solidFill>
              </a:rPr>
              <a:t>5. Uscire dalla noia e dall’inquietudine: il valore e l’importanza di agire</a:t>
            </a:r>
          </a:p>
          <a:p>
            <a:r>
              <a:rPr lang="it-IT" sz="1200" dirty="0">
                <a:solidFill>
                  <a:schemeClr val="tx1"/>
                </a:solidFill>
              </a:rPr>
              <a:t>Proviamo a riflettere</a:t>
            </a:r>
          </a:p>
          <a:p>
            <a:r>
              <a:rPr lang="it-IT" sz="1200" dirty="0">
                <a:solidFill>
                  <a:schemeClr val="tx1"/>
                </a:solidFill>
              </a:rPr>
              <a:t>Attività</a:t>
            </a:r>
          </a:p>
          <a:p>
            <a:r>
              <a:rPr lang="it-IT" sz="1400" b="1" dirty="0"/>
              <a:t> </a:t>
            </a:r>
            <a:endParaRPr lang="it-IT" sz="1400" dirty="0"/>
          </a:p>
        </p:txBody>
      </p:sp>
      <p:sp>
        <p:nvSpPr>
          <p:cNvPr id="7" name="Footer Placeholder 4">
            <a:extLst>
              <a:ext uri="{FF2B5EF4-FFF2-40B4-BE49-F238E27FC236}">
                <a16:creationId xmlns:a16="http://schemas.microsoft.com/office/drawing/2014/main" id="{863BDE5C-4975-C5B6-B68F-6E795ED1E61A}"/>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Tree>
    <p:extLst>
      <p:ext uri="{BB962C8B-B14F-4D97-AF65-F5344CB8AC3E}">
        <p14:creationId xmlns:p14="http://schemas.microsoft.com/office/powerpoint/2010/main" val="30068890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F7C49D0-88F9-9D37-5A68-E14604B5BFCD}"/>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961782E7-8B7E-00E7-B55E-9A23A76323DA}"/>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CB6865D5-9F6E-89BB-7BA1-6B96059E1D88}"/>
              </a:ext>
            </a:extLst>
          </p:cNvPr>
          <p:cNvSpPr>
            <a:spLocks noGrp="1"/>
          </p:cNvSpPr>
          <p:nvPr>
            <p:ph type="sldNum" sz="quarter" idx="12"/>
          </p:nvPr>
        </p:nvSpPr>
        <p:spPr/>
        <p:txBody>
          <a:bodyPr/>
          <a:lstStyle/>
          <a:p>
            <a:fld id="{C3E68A9F-E484-7D4B-81E9-17085C8B9CE5}" type="slidenum">
              <a:rPr lang="it-IT" smtClean="0"/>
              <a:pPr/>
              <a:t>40</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FCEBBA8B-63D6-191C-0BB0-01C16255CB8D}"/>
              </a:ext>
            </a:extLst>
          </p:cNvPr>
          <p:cNvSpPr txBox="1"/>
          <p:nvPr/>
        </p:nvSpPr>
        <p:spPr>
          <a:xfrm>
            <a:off x="502920" y="1487424"/>
            <a:ext cx="8900160" cy="1231106"/>
          </a:xfrm>
          <a:prstGeom prst="rect">
            <a:avLst/>
          </a:prstGeom>
          <a:noFill/>
        </p:spPr>
        <p:txBody>
          <a:bodyPr wrap="square" rtlCol="0">
            <a:spAutoFit/>
          </a:bodyPr>
          <a:lstStyle/>
          <a:p>
            <a:pPr algn="just"/>
            <a:r>
              <a:rPr lang="it-IT" sz="1400" b="1" dirty="0"/>
              <a:t>7. Per approfondire</a:t>
            </a:r>
          </a:p>
          <a:p>
            <a:pPr algn="just"/>
            <a:endParaRPr lang="it-IT" sz="1400" dirty="0"/>
          </a:p>
          <a:p>
            <a:pPr algn="just"/>
            <a:r>
              <a:rPr lang="it-IT" sz="1400" dirty="0"/>
              <a:t>Jonathan </a:t>
            </a:r>
            <a:r>
              <a:rPr lang="it-IT" sz="1400" dirty="0" err="1"/>
              <a:t>Haidt</a:t>
            </a:r>
            <a:r>
              <a:rPr lang="it-IT" sz="1400" dirty="0"/>
              <a:t>, </a:t>
            </a:r>
            <a:r>
              <a:rPr lang="it-IT" sz="1400" i="1" dirty="0"/>
              <a:t>La generazione ansiosa: come i social hanno rovinato i nostri figli</a:t>
            </a:r>
            <a:r>
              <a:rPr lang="it-IT" sz="1400" dirty="0"/>
              <a:t>, Rizzoli, Milano 2024.</a:t>
            </a:r>
          </a:p>
          <a:p>
            <a:pPr algn="just"/>
            <a:r>
              <a:rPr lang="it-IT" sz="1400" dirty="0"/>
              <a:t>Matteo Lancini,</a:t>
            </a:r>
            <a:r>
              <a:rPr lang="it-IT" sz="1400" i="1" dirty="0"/>
              <a:t> L’età tradita. Oltre i luoghi comuni sugli adolescenti</a:t>
            </a:r>
            <a:r>
              <a:rPr lang="it-IT" sz="1400" dirty="0"/>
              <a:t>, Raffaello Cortina Editore, Milano 2021.</a:t>
            </a:r>
          </a:p>
          <a:p>
            <a:endParaRPr lang="it-IT" dirty="0"/>
          </a:p>
        </p:txBody>
      </p:sp>
    </p:spTree>
    <p:extLst>
      <p:ext uri="{BB962C8B-B14F-4D97-AF65-F5344CB8AC3E}">
        <p14:creationId xmlns:p14="http://schemas.microsoft.com/office/powerpoint/2010/main" val="24046796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20AF16-BBE7-62CB-BC42-E97B1A6C17FC}"/>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13D12C63-B9B2-14AC-A579-2BA8F09BD09E}"/>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A39666B7-781D-ACC9-139A-116C31C125C1}"/>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2AD2EA3A-71BE-6A8A-B0E1-83D0E813CD76}"/>
              </a:ext>
            </a:extLst>
          </p:cNvPr>
          <p:cNvSpPr>
            <a:spLocks noGrp="1"/>
          </p:cNvSpPr>
          <p:nvPr>
            <p:ph type="sldNum" sz="quarter" idx="12"/>
          </p:nvPr>
        </p:nvSpPr>
        <p:spPr/>
        <p:txBody>
          <a:bodyPr/>
          <a:lstStyle/>
          <a:p>
            <a:fld id="{C3E68A9F-E484-7D4B-81E9-17085C8B9CE5}" type="slidenum">
              <a:rPr lang="it-IT" smtClean="0"/>
              <a:pPr/>
              <a:t>41</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A5070C7F-8C9E-E1CD-2EF8-278239874359}"/>
              </a:ext>
            </a:extLst>
          </p:cNvPr>
          <p:cNvSpPr txBox="1"/>
          <p:nvPr/>
        </p:nvSpPr>
        <p:spPr>
          <a:xfrm>
            <a:off x="573024" y="1487424"/>
            <a:ext cx="8900160" cy="2564035"/>
          </a:xfrm>
          <a:prstGeom prst="rect">
            <a:avLst/>
          </a:prstGeom>
          <a:noFill/>
        </p:spPr>
        <p:txBody>
          <a:bodyPr wrap="square" rtlCol="0">
            <a:spAutoFit/>
          </a:bodyPr>
          <a:lstStyle/>
          <a:p>
            <a:pPr>
              <a:lnSpc>
                <a:spcPct val="107000"/>
              </a:lnSpc>
              <a:spcAft>
                <a:spcPts val="800"/>
              </a:spcAft>
              <a:buNone/>
            </a:pPr>
            <a:endParaRPr lang="it-IT" sz="2400" b="1" kern="100" dirty="0">
              <a:solidFill>
                <a:srgbClr val="C00000"/>
              </a:solidFill>
              <a:effectLst>
                <a:outerShdw blurRad="38100" dist="38100" dir="2700000" algn="tl">
                  <a:srgbClr val="000000">
                    <a:alpha val="43137"/>
                  </a:srgbClr>
                </a:outerShdw>
              </a:effectLst>
              <a:ea typeface="Aptos" panose="020B0004020202020204" pitchFamily="34" charset="0"/>
              <a:cs typeface="Times New Roman" panose="02020603050405020304" pitchFamily="18" charset="0"/>
            </a:endParaRPr>
          </a:p>
          <a:p>
            <a:pPr>
              <a:lnSpc>
                <a:spcPct val="107000"/>
              </a:lnSpc>
              <a:spcAft>
                <a:spcPts val="800"/>
              </a:spcAft>
              <a:buNone/>
            </a:pPr>
            <a:r>
              <a:rPr lang="it-IT" sz="2400" b="1" kern="100" dirty="0">
                <a:solidFill>
                  <a:srgbClr val="C00000"/>
                </a:solidFill>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IL SECONDO PASSO</a:t>
            </a:r>
            <a:endParaRPr lang="it-IT" b="1" i="1" kern="100" dirty="0">
              <a:solidFill>
                <a:srgbClr val="C00000"/>
              </a:solidFill>
              <a:effectLst>
                <a:outerShdw blurRad="38100" dist="38100" dir="2700000" algn="tl">
                  <a:srgbClr val="000000">
                    <a:alpha val="43137"/>
                  </a:srgbClr>
                </a:outerShdw>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buNone/>
            </a:pPr>
            <a:r>
              <a:rPr lang="it-IT" b="1" i="1" kern="100" dirty="0">
                <a:solidFill>
                  <a:srgbClr val="C00000"/>
                </a:solidFill>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LA COSCIENZA INTERIORE, CUORE DELLA PERSONA</a:t>
            </a:r>
            <a:endParaRPr lang="it-IT" b="1" kern="100" dirty="0">
              <a:solidFill>
                <a:srgbClr val="C00000"/>
              </a:solidFill>
              <a:effectLst>
                <a:outerShdw blurRad="38100" dist="38100" dir="2700000" algn="tl">
                  <a:srgbClr val="000000">
                    <a:alpha val="43137"/>
                  </a:srgbClr>
                </a:outerShdw>
              </a:effectLst>
              <a:ea typeface="Aptos" panose="020B0004020202020204" pitchFamily="34" charset="0"/>
              <a:cs typeface="Times New Roman" panose="02020603050405020304" pitchFamily="18" charset="0"/>
            </a:endParaRPr>
          </a:p>
          <a:p>
            <a:endParaRPr lang="it-IT" sz="1400" dirty="0"/>
          </a:p>
          <a:p>
            <a:pPr algn="just"/>
            <a:r>
              <a:rPr lang="it-IT" sz="1400" b="1" dirty="0"/>
              <a:t>Obiettivo</a:t>
            </a:r>
            <a:endParaRPr lang="it-IT" sz="1400" dirty="0"/>
          </a:p>
          <a:p>
            <a:pPr algn="just"/>
            <a:r>
              <a:rPr lang="it-IT" sz="1400" dirty="0"/>
              <a:t>La scelta morale si radica nella coscienza dell’uomo, la sua interiorità più profonda, il suo cuore. Si ritiene, perciò, necessario riflettere sul significato delle parole interiorità, coscienza e cuore - che cosa sono? a che cosa servono? sono la stessa cosa? - per avvicinare i giovani alla pratica del discernimento </a:t>
            </a:r>
          </a:p>
        </p:txBody>
      </p:sp>
    </p:spTree>
    <p:extLst>
      <p:ext uri="{BB962C8B-B14F-4D97-AF65-F5344CB8AC3E}">
        <p14:creationId xmlns:p14="http://schemas.microsoft.com/office/powerpoint/2010/main" val="191335848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3617D1-5A08-F5DE-6412-4BCB88A9B023}"/>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44BE09BD-CD0A-268C-3814-0245FFBCF857}"/>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D5778211-ABD1-EBA4-8B49-C58833BB5A39}"/>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BBBB3A2B-43D4-A297-A056-D87BCF90FB65}"/>
              </a:ext>
            </a:extLst>
          </p:cNvPr>
          <p:cNvSpPr>
            <a:spLocks noGrp="1"/>
          </p:cNvSpPr>
          <p:nvPr>
            <p:ph type="sldNum" sz="quarter" idx="12"/>
          </p:nvPr>
        </p:nvSpPr>
        <p:spPr/>
        <p:txBody>
          <a:bodyPr/>
          <a:lstStyle/>
          <a:p>
            <a:fld id="{C3E68A9F-E484-7D4B-81E9-17085C8B9CE5}" type="slidenum">
              <a:rPr lang="it-IT" smtClean="0"/>
              <a:pPr/>
              <a:t>42</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F1C22EEF-9960-CC25-502D-3F80FD7670B0}"/>
              </a:ext>
            </a:extLst>
          </p:cNvPr>
          <p:cNvSpPr txBox="1"/>
          <p:nvPr/>
        </p:nvSpPr>
        <p:spPr>
          <a:xfrm>
            <a:off x="573024" y="1487424"/>
            <a:ext cx="8900160" cy="4524315"/>
          </a:xfrm>
          <a:prstGeom prst="rect">
            <a:avLst/>
          </a:prstGeom>
          <a:noFill/>
        </p:spPr>
        <p:txBody>
          <a:bodyPr wrap="square" rtlCol="0">
            <a:spAutoFit/>
          </a:bodyPr>
          <a:lstStyle/>
          <a:p>
            <a:r>
              <a:rPr lang="it-IT" sz="1400" b="1" dirty="0"/>
              <a:t>1. La coscienza </a:t>
            </a:r>
            <a:endParaRPr lang="it-IT" sz="1400" dirty="0"/>
          </a:p>
          <a:p>
            <a:pPr algn="just"/>
            <a:br>
              <a:rPr lang="it-IT" dirty="0"/>
            </a:br>
            <a:r>
              <a:rPr lang="it-IT" sz="1400" i="1" dirty="0">
                <a:solidFill>
                  <a:srgbClr val="0070C0"/>
                </a:solidFill>
              </a:rPr>
              <a:t>La coscienza</a:t>
            </a:r>
            <a:endParaRPr lang="it-IT" sz="1400" dirty="0">
              <a:solidFill>
                <a:srgbClr val="0070C0"/>
              </a:solidFill>
            </a:endParaRPr>
          </a:p>
          <a:p>
            <a:pPr algn="just"/>
            <a:r>
              <a:rPr lang="it-IT" sz="1400" dirty="0">
                <a:solidFill>
                  <a:srgbClr val="0070C0"/>
                </a:solidFill>
              </a:rPr>
              <a:t>   La piccola e misteriosa parola “coscienza” è emersa gradualmente nella storia dell’umanità. E’ sorprendente, per esempio, che l’antico Testamento non abbia un termine preciso per dire ciò che noi chiamiamo “coscienza” ma indica tale realtà, da sempre conosciuta, con una parola che colpisce maggiormente l’immaginazione, cioè con “cuore”. Di fatto, anche noi, quando diciamo “la mia coscienza” mettiamo istintivamente la mano sul cuore. Evidentemente intendiamo esprimere qualcosa che sta dentro di noi, che è inalienabile, preziosissimo, a cui non rinunceremmo per nessun bene al mondo.</a:t>
            </a:r>
          </a:p>
          <a:p>
            <a:pPr algn="just"/>
            <a:r>
              <a:rPr lang="it-IT" sz="1400" dirty="0">
                <a:solidFill>
                  <a:srgbClr val="0070C0"/>
                </a:solidFill>
              </a:rPr>
              <a:t>   La coscienza non è data, non è costruita una volta per tutte, quasi fosse una specie di pietra preziosa che teniamo nel cuore e di cui è sufficiente cogliere i riflessi. La coscienza ha un divenire storico nei singoli e nell’umanità. Essa comincia a formarsi fin dalla più tenera età tra le braccia del papà e della mamma, comincia a formarsi nella scuola, nell’oratorio; sono i genitori e gli educatori a formare la coscienza.</a:t>
            </a:r>
          </a:p>
          <a:p>
            <a:pPr algn="just"/>
            <a:r>
              <a:rPr lang="it-IT" sz="1400" dirty="0">
                <a:solidFill>
                  <a:srgbClr val="0070C0"/>
                </a:solidFill>
              </a:rPr>
              <a:t>   Non possiamo affidarci alla coscienza come a un dato caduto dal cielo, perché ha una storia che è fatta di responsabilità educative. Essa è la nostra ragionevolezza, la nostra consapevolezza del bene e del male, che si educa via via nelle esperienze buone e positive, che si diseduca ogni volta che la calpestiamo o che facciamo volontariamente esperienze negative e fuorvianti.</a:t>
            </a:r>
          </a:p>
          <a:p>
            <a:pPr algn="just"/>
            <a:r>
              <a:rPr lang="it-IT" sz="1400" dirty="0">
                <a:solidFill>
                  <a:srgbClr val="0070C0"/>
                </a:solidFill>
              </a:rPr>
              <a:t> </a:t>
            </a:r>
          </a:p>
          <a:p>
            <a:pPr algn="r"/>
            <a:r>
              <a:rPr lang="it-IT" sz="1400" dirty="0">
                <a:solidFill>
                  <a:srgbClr val="0070C0"/>
                </a:solidFill>
              </a:rPr>
              <a:t>Carlo Maria Martini,</a:t>
            </a:r>
            <a:r>
              <a:rPr lang="it-IT" sz="1400" i="1" dirty="0">
                <a:solidFill>
                  <a:srgbClr val="0070C0"/>
                </a:solidFill>
              </a:rPr>
              <a:t> Se vuoi la pace, rispetta la coscienza di ogni uomo</a:t>
            </a:r>
            <a:r>
              <a:rPr lang="it-IT" sz="1400" dirty="0">
                <a:solidFill>
                  <a:srgbClr val="0070C0"/>
                </a:solidFill>
              </a:rPr>
              <a:t>, Omelia nella Giornata della pace, Duomo, 1-1-1991 in Carlo Maria Martini, </a:t>
            </a:r>
            <a:r>
              <a:rPr lang="it-IT" sz="1400" i="1" dirty="0">
                <a:solidFill>
                  <a:srgbClr val="0070C0"/>
                </a:solidFill>
              </a:rPr>
              <a:t>Parole per l’anima. Dizionario spirituale</a:t>
            </a:r>
            <a:r>
              <a:rPr lang="it-IT" sz="1400" dirty="0">
                <a:solidFill>
                  <a:srgbClr val="0070C0"/>
                </a:solidFill>
              </a:rPr>
              <a:t>, PIEMME, Milano 2017, pp. 44-45.</a:t>
            </a:r>
          </a:p>
        </p:txBody>
      </p:sp>
    </p:spTree>
    <p:extLst>
      <p:ext uri="{BB962C8B-B14F-4D97-AF65-F5344CB8AC3E}">
        <p14:creationId xmlns:p14="http://schemas.microsoft.com/office/powerpoint/2010/main" val="3624877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22AE4-8398-7110-2472-159ED715A0E2}"/>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F2DACC58-6BF6-B2F7-E4E1-60FA18B51D5F}"/>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0E64E517-B52C-4607-98B4-64142E601DD0}"/>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A0CDAB3B-E2B9-67C9-372D-76D856B11948}"/>
              </a:ext>
            </a:extLst>
          </p:cNvPr>
          <p:cNvSpPr>
            <a:spLocks noGrp="1"/>
          </p:cNvSpPr>
          <p:nvPr>
            <p:ph type="sldNum" sz="quarter" idx="12"/>
          </p:nvPr>
        </p:nvSpPr>
        <p:spPr/>
        <p:txBody>
          <a:bodyPr/>
          <a:lstStyle/>
          <a:p>
            <a:fld id="{C3E68A9F-E484-7D4B-81E9-17085C8B9CE5}" type="slidenum">
              <a:rPr lang="it-IT" smtClean="0"/>
              <a:pPr/>
              <a:t>43</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C5C0DF5A-5105-6978-DD43-93578D53EA7D}"/>
              </a:ext>
            </a:extLst>
          </p:cNvPr>
          <p:cNvSpPr txBox="1"/>
          <p:nvPr/>
        </p:nvSpPr>
        <p:spPr>
          <a:xfrm>
            <a:off x="573024" y="1487424"/>
            <a:ext cx="8900160" cy="4462760"/>
          </a:xfrm>
          <a:prstGeom prst="rect">
            <a:avLst/>
          </a:prstGeom>
          <a:noFill/>
        </p:spPr>
        <p:txBody>
          <a:bodyPr wrap="square" rtlCol="0">
            <a:spAutoFit/>
          </a:bodyPr>
          <a:lstStyle/>
          <a:p>
            <a:pPr algn="just"/>
            <a:r>
              <a:rPr lang="it-IT" sz="1400" dirty="0">
                <a:solidFill>
                  <a:srgbClr val="0070C0"/>
                </a:solidFill>
              </a:rPr>
              <a:t>Ma che cos’è allora la “coscienza”?</a:t>
            </a:r>
          </a:p>
          <a:p>
            <a:pPr algn="just"/>
            <a:r>
              <a:rPr lang="it-IT" sz="1400" dirty="0">
                <a:solidFill>
                  <a:srgbClr val="0070C0"/>
                </a:solidFill>
              </a:rPr>
              <a:t>[...]</a:t>
            </a:r>
          </a:p>
          <a:p>
            <a:pPr algn="just"/>
            <a:r>
              <a:rPr lang="it-IT" sz="1400" dirty="0">
                <a:solidFill>
                  <a:srgbClr val="0070C0"/>
                </a:solidFill>
              </a:rPr>
              <a:t>   “Coscienza” deriva dal termine “conscio”:</a:t>
            </a:r>
          </a:p>
          <a:p>
            <a:pPr lvl="0" algn="just"/>
            <a:r>
              <a:rPr lang="it-IT" sz="1400" dirty="0">
                <a:solidFill>
                  <a:srgbClr val="0070C0"/>
                </a:solidFill>
              </a:rPr>
              <a:t>è conscio chi “sa con se stesso”,</a:t>
            </a:r>
          </a:p>
          <a:p>
            <a:pPr lvl="0" algn="just"/>
            <a:r>
              <a:rPr lang="it-IT" sz="1400" dirty="0">
                <a:solidFill>
                  <a:srgbClr val="0070C0"/>
                </a:solidFill>
              </a:rPr>
              <a:t>chi si rende conto, che è consapevole,</a:t>
            </a:r>
          </a:p>
          <a:p>
            <a:pPr lvl="0" algn="just"/>
            <a:r>
              <a:rPr lang="it-IT" sz="1400" dirty="0">
                <a:solidFill>
                  <a:srgbClr val="0070C0"/>
                </a:solidFill>
              </a:rPr>
              <a:t>e possiamo anche dire chi è vigile, sveglio, presente a se stesso.</a:t>
            </a:r>
          </a:p>
          <a:p>
            <a:pPr algn="just"/>
            <a:r>
              <a:rPr lang="it-IT" sz="1400" dirty="0">
                <a:solidFill>
                  <a:srgbClr val="0070C0"/>
                </a:solidFill>
              </a:rPr>
              <a:t>Vediamo dunque i diversi significati di </a:t>
            </a:r>
            <a:br>
              <a:rPr lang="it-IT" sz="1400" dirty="0">
                <a:solidFill>
                  <a:srgbClr val="0070C0"/>
                </a:solidFill>
              </a:rPr>
            </a:br>
            <a:r>
              <a:rPr lang="it-IT" sz="1400" dirty="0">
                <a:solidFill>
                  <a:srgbClr val="0070C0"/>
                </a:solidFill>
              </a:rPr>
              <a:t>“coscienza”.</a:t>
            </a:r>
          </a:p>
          <a:p>
            <a:pPr algn="just"/>
            <a:r>
              <a:rPr lang="it-IT" sz="1400" dirty="0">
                <a:solidFill>
                  <a:srgbClr val="0070C0"/>
                </a:solidFill>
              </a:rPr>
              <a:t>   Anzitutto c’è la coscienza </a:t>
            </a:r>
            <a:r>
              <a:rPr lang="it-IT" sz="1400" i="1" dirty="0">
                <a:solidFill>
                  <a:srgbClr val="0070C0"/>
                </a:solidFill>
              </a:rPr>
              <a:t>sensoriale</a:t>
            </a:r>
            <a:r>
              <a:rPr lang="it-IT" sz="1400" dirty="0">
                <a:solidFill>
                  <a:srgbClr val="0070C0"/>
                </a:solidFill>
              </a:rPr>
              <a:t>, che è la capacità di rendersi conto di esistere (quindi che si sta vedendo, parlando, ascoltando, gustando, toccando, operando).</a:t>
            </a:r>
          </a:p>
          <a:p>
            <a:pPr algn="just"/>
            <a:r>
              <a:rPr lang="it-IT" sz="1400" dirty="0">
                <a:solidFill>
                  <a:srgbClr val="0070C0"/>
                </a:solidFill>
              </a:rPr>
              <a:t>   Più oltre c’è la coscienza di </a:t>
            </a:r>
            <a:r>
              <a:rPr lang="it-IT" sz="1400" i="1" dirty="0">
                <a:solidFill>
                  <a:srgbClr val="0070C0"/>
                </a:solidFill>
              </a:rPr>
              <a:t>sapere</a:t>
            </a:r>
            <a:r>
              <a:rPr lang="it-IT" sz="1400" dirty="0">
                <a:solidFill>
                  <a:srgbClr val="0070C0"/>
                </a:solidFill>
              </a:rPr>
              <a:t>, o coscienza intellettuale, che risponde alla domanda: che cosa so veramente? so di sapere?</a:t>
            </a:r>
          </a:p>
          <a:p>
            <a:pPr algn="just"/>
            <a:r>
              <a:rPr lang="it-IT" sz="1400" dirty="0">
                <a:solidFill>
                  <a:srgbClr val="0070C0"/>
                </a:solidFill>
              </a:rPr>
              <a:t>   Più oltre ancora, c’è la coscienza </a:t>
            </a:r>
            <a:r>
              <a:rPr lang="it-IT" sz="1400" i="1" dirty="0">
                <a:solidFill>
                  <a:srgbClr val="0070C0"/>
                </a:solidFill>
              </a:rPr>
              <a:t>morale</a:t>
            </a:r>
            <a:r>
              <a:rPr lang="it-IT" sz="1400" dirty="0">
                <a:solidFill>
                  <a:srgbClr val="0070C0"/>
                </a:solidFill>
              </a:rPr>
              <a:t> che è la capacità di valutarsi nell’agire morale, ossia di sapere se le mie azioni sono degne o indegne.</a:t>
            </a:r>
          </a:p>
          <a:p>
            <a:pPr algn="just"/>
            <a:r>
              <a:rPr lang="it-IT" sz="1400" dirty="0">
                <a:solidFill>
                  <a:srgbClr val="0070C0"/>
                </a:solidFill>
              </a:rPr>
              <a:t>   Il secondo e il terzo aspetto della coscienza - quella intellettuale o critica e quella morale - sono pure le radici della libertà, anzi praticamente sono un tutt’uno con la libertà umana.</a:t>
            </a:r>
          </a:p>
          <a:p>
            <a:pPr algn="just"/>
            <a:r>
              <a:rPr lang="it-IT" sz="1400" dirty="0">
                <a:solidFill>
                  <a:srgbClr val="0070C0"/>
                </a:solidFill>
              </a:rPr>
              <a:t>   [...] la Bibbia parla spesso di questa realtà. Quale vocabolo usa? Il vocabolo </a:t>
            </a:r>
            <a:r>
              <a:rPr lang="it-IT" sz="1400" i="1" dirty="0">
                <a:solidFill>
                  <a:srgbClr val="0070C0"/>
                </a:solidFill>
              </a:rPr>
              <a:t>cuore.</a:t>
            </a:r>
            <a:endParaRPr lang="it-IT" sz="1400" dirty="0">
              <a:solidFill>
                <a:srgbClr val="0070C0"/>
              </a:solidFill>
            </a:endParaRPr>
          </a:p>
          <a:p>
            <a:pPr algn="just"/>
            <a:r>
              <a:rPr lang="it-IT" sz="1400" dirty="0">
                <a:solidFill>
                  <a:srgbClr val="0070C0"/>
                </a:solidFill>
              </a:rPr>
              <a:t> </a:t>
            </a:r>
          </a:p>
          <a:p>
            <a:pPr algn="r"/>
            <a:r>
              <a:rPr lang="it-IT" sz="1400" dirty="0">
                <a:solidFill>
                  <a:srgbClr val="0070C0"/>
                </a:solidFill>
              </a:rPr>
              <a:t>         Carlo Maria Martini, </a:t>
            </a:r>
            <a:r>
              <a:rPr lang="it-IT" sz="1400" i="1" dirty="0">
                <a:solidFill>
                  <a:srgbClr val="0070C0"/>
                </a:solidFill>
              </a:rPr>
              <a:t>Viaggio nel vocabolario dell’etica</a:t>
            </a:r>
            <a:r>
              <a:rPr lang="it-IT" sz="1400" dirty="0">
                <a:solidFill>
                  <a:srgbClr val="0070C0"/>
                </a:solidFill>
              </a:rPr>
              <a:t>, Edizioni Piemme, AL 1993, pp. 43-45.       </a:t>
            </a:r>
          </a:p>
          <a:p>
            <a:endParaRPr lang="it-IT" dirty="0"/>
          </a:p>
        </p:txBody>
      </p:sp>
    </p:spTree>
    <p:extLst>
      <p:ext uri="{BB962C8B-B14F-4D97-AF65-F5344CB8AC3E}">
        <p14:creationId xmlns:p14="http://schemas.microsoft.com/office/powerpoint/2010/main" val="24981106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AB8BED-E365-643A-B3E0-C73658C2C2AF}"/>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31B19EA5-C28D-335C-4561-D14138D2F7F2}"/>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9AF9802A-6638-1DEE-E713-C2F0841879E7}"/>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8CB665DF-D939-1CAA-8CC3-0B31389EA87B}"/>
              </a:ext>
            </a:extLst>
          </p:cNvPr>
          <p:cNvSpPr>
            <a:spLocks noGrp="1"/>
          </p:cNvSpPr>
          <p:nvPr>
            <p:ph type="sldNum" sz="quarter" idx="12"/>
          </p:nvPr>
        </p:nvSpPr>
        <p:spPr/>
        <p:txBody>
          <a:bodyPr/>
          <a:lstStyle/>
          <a:p>
            <a:fld id="{C3E68A9F-E484-7D4B-81E9-17085C8B9CE5}" type="slidenum">
              <a:rPr lang="it-IT" smtClean="0"/>
              <a:pPr/>
              <a:t>44</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56A3A2C0-1212-FE52-8C1A-AF9B4728C6DF}"/>
              </a:ext>
            </a:extLst>
          </p:cNvPr>
          <p:cNvSpPr txBox="1"/>
          <p:nvPr/>
        </p:nvSpPr>
        <p:spPr>
          <a:xfrm>
            <a:off x="573024" y="1487424"/>
            <a:ext cx="8900160" cy="4462760"/>
          </a:xfrm>
          <a:prstGeom prst="rect">
            <a:avLst/>
          </a:prstGeom>
          <a:noFill/>
        </p:spPr>
        <p:txBody>
          <a:bodyPr wrap="square" rtlCol="0">
            <a:spAutoFit/>
          </a:bodyPr>
          <a:lstStyle/>
          <a:p>
            <a:pPr algn="just"/>
            <a:r>
              <a:rPr lang="it-IT" sz="1400" b="1" dirty="0"/>
              <a:t>2. Il cuore</a:t>
            </a:r>
            <a:endParaRPr lang="it-IT" sz="1400" dirty="0"/>
          </a:p>
          <a:p>
            <a:pPr algn="just"/>
            <a:r>
              <a:rPr lang="it-IT" sz="1400" dirty="0">
                <a:solidFill>
                  <a:srgbClr val="0070C0"/>
                </a:solidFill>
              </a:rPr>
              <a:t> </a:t>
            </a:r>
          </a:p>
          <a:p>
            <a:pPr algn="just"/>
            <a:r>
              <a:rPr lang="it-IT" sz="1400" dirty="0">
                <a:solidFill>
                  <a:srgbClr val="0070C0"/>
                </a:solidFill>
              </a:rPr>
              <a:t>   Come possiamo sapere che la nostra carità non è una maschera, ma l’espressione dell’apertura del cuore? Ecco allora i sette imperativi che indicano l’apertura del cuore.</a:t>
            </a:r>
          </a:p>
          <a:p>
            <a:pPr lvl="0" algn="just"/>
            <a:r>
              <a:rPr lang="it-IT" sz="1400" dirty="0">
                <a:solidFill>
                  <a:srgbClr val="0070C0"/>
                </a:solidFill>
              </a:rPr>
              <a:t>“Fuggite il male con orrore” [...].</a:t>
            </a:r>
          </a:p>
          <a:p>
            <a:pPr lvl="0" algn="just"/>
            <a:r>
              <a:rPr lang="it-IT" sz="1400" dirty="0">
                <a:solidFill>
                  <a:srgbClr val="0070C0"/>
                </a:solidFill>
              </a:rPr>
              <a:t>“Attaccatevi al bene”, aderite ad esso come una specie di fusione amorosa; siate una sola cosa con il bene, non lasciatevene staccare per paura o per omertà.</a:t>
            </a:r>
          </a:p>
          <a:p>
            <a:pPr lvl="0" algn="just"/>
            <a:r>
              <a:rPr lang="it-IT" sz="1400" dirty="0">
                <a:solidFill>
                  <a:srgbClr val="0070C0"/>
                </a:solidFill>
              </a:rPr>
              <a:t>“Amatevi cordialmente, con amore di fratelli”, come membri di una sola famiglia.</a:t>
            </a:r>
          </a:p>
          <a:p>
            <a:pPr lvl="0" algn="just"/>
            <a:r>
              <a:rPr lang="it-IT" sz="1400" dirty="0">
                <a:solidFill>
                  <a:srgbClr val="0070C0"/>
                </a:solidFill>
              </a:rPr>
              <a:t>“Gareggiate nello stimarvi”. [...] cioè aprire il cuore, e dire all’altro: tu vali più di me e io ne sono contento.</a:t>
            </a:r>
          </a:p>
          <a:p>
            <a:pPr lvl="0" algn="just"/>
            <a:r>
              <a:rPr lang="it-IT" sz="1400" dirty="0">
                <a:solidFill>
                  <a:srgbClr val="0070C0"/>
                </a:solidFill>
              </a:rPr>
              <a:t>“Non siate pigri nello zelo”. Lo zelo è qui l’interessamento sollecito per qualcuno, il prendersi cura dell’altro: ho cuore, non sbarco, non metto da parte. [...].</a:t>
            </a:r>
          </a:p>
          <a:p>
            <a:pPr lvl="0" algn="just"/>
            <a:r>
              <a:rPr lang="it-IT" sz="1400" dirty="0">
                <a:solidFill>
                  <a:srgbClr val="0070C0"/>
                </a:solidFill>
              </a:rPr>
              <a:t>“Siate ferventi”, bollenti nello spirito, non siate tiepidi, pigri, annoiati, come chi non trova mai il tempo per impegnarsi e sa sempre accampare delle scuse. Siate ardenti, andate contro ogni forma di stagnazione, di ristagno spirituale.</a:t>
            </a:r>
          </a:p>
          <a:p>
            <a:pPr lvl="0" algn="just"/>
            <a:r>
              <a:rPr lang="it-IT" sz="1400" dirty="0">
                <a:solidFill>
                  <a:srgbClr val="0070C0"/>
                </a:solidFill>
              </a:rPr>
              <a:t>“Il settimo imperativo, che conclude questa serie, è quello decisivo: “Servite il Signore” [...] Gesù che ci ripete: “Lo avete fatto a me”; per me attaccati al bene, per me gareggia nello stimare l’altro, per me tirati fuori da quello stato di torpore, di indolenza, che ti fa tanto male.</a:t>
            </a:r>
          </a:p>
          <a:p>
            <a:pPr algn="just"/>
            <a:endParaRPr lang="it-IT" sz="1400" dirty="0">
              <a:solidFill>
                <a:srgbClr val="0070C0"/>
              </a:solidFill>
            </a:endParaRPr>
          </a:p>
          <a:p>
            <a:pPr algn="r"/>
            <a:r>
              <a:rPr lang="it-IT" sz="1400" dirty="0">
                <a:solidFill>
                  <a:srgbClr val="0070C0"/>
                </a:solidFill>
              </a:rPr>
              <a:t>Carlo Maria Martini,</a:t>
            </a:r>
            <a:r>
              <a:rPr lang="it-IT" sz="1400" i="1" dirty="0">
                <a:solidFill>
                  <a:srgbClr val="0070C0"/>
                </a:solidFill>
              </a:rPr>
              <a:t> Partecipare alla carità di Dio</a:t>
            </a:r>
            <a:r>
              <a:rPr lang="it-IT" sz="1400" dirty="0">
                <a:solidFill>
                  <a:srgbClr val="0070C0"/>
                </a:solidFill>
              </a:rPr>
              <a:t>, Meditazione alla “Lecco giovani”, Lecco, 8-5-1992</a:t>
            </a:r>
          </a:p>
          <a:p>
            <a:pPr algn="r"/>
            <a:r>
              <a:rPr lang="it-IT" sz="1400" dirty="0">
                <a:solidFill>
                  <a:srgbClr val="0070C0"/>
                </a:solidFill>
              </a:rPr>
              <a:t> in Carlo Maria Martini, </a:t>
            </a:r>
            <a:r>
              <a:rPr lang="it-IT" sz="1400" i="1" dirty="0">
                <a:solidFill>
                  <a:srgbClr val="0070C0"/>
                </a:solidFill>
              </a:rPr>
              <a:t>Parole per l’anima. Dizionario spirituale</a:t>
            </a:r>
            <a:r>
              <a:rPr lang="it-IT" sz="1400" dirty="0">
                <a:solidFill>
                  <a:srgbClr val="0070C0"/>
                </a:solidFill>
              </a:rPr>
              <a:t>, PIEMME, Milano 2017, pp. 54-55.</a:t>
            </a:r>
          </a:p>
          <a:p>
            <a:endParaRPr lang="it-IT" dirty="0"/>
          </a:p>
        </p:txBody>
      </p:sp>
    </p:spTree>
    <p:extLst>
      <p:ext uri="{BB962C8B-B14F-4D97-AF65-F5344CB8AC3E}">
        <p14:creationId xmlns:p14="http://schemas.microsoft.com/office/powerpoint/2010/main" val="16433063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E1648-5D83-05BA-4BFB-78E69B8BB086}"/>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DBCBB081-FC1A-F594-7215-81E3C0947F17}"/>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1EC78AA4-0A6C-08A7-00FB-2172D1B0DCDD}"/>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2D6738BA-BA48-89E6-1E8A-2E8DDC5BB3A1}"/>
              </a:ext>
            </a:extLst>
          </p:cNvPr>
          <p:cNvSpPr>
            <a:spLocks noGrp="1"/>
          </p:cNvSpPr>
          <p:nvPr>
            <p:ph type="sldNum" sz="quarter" idx="12"/>
          </p:nvPr>
        </p:nvSpPr>
        <p:spPr/>
        <p:txBody>
          <a:bodyPr/>
          <a:lstStyle/>
          <a:p>
            <a:fld id="{C3E68A9F-E484-7D4B-81E9-17085C8B9CE5}" type="slidenum">
              <a:rPr lang="it-IT" smtClean="0"/>
              <a:pPr/>
              <a:t>45</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E8709792-A1D9-A98A-6D2C-BCFA705B3A64}"/>
              </a:ext>
            </a:extLst>
          </p:cNvPr>
          <p:cNvSpPr txBox="1"/>
          <p:nvPr/>
        </p:nvSpPr>
        <p:spPr>
          <a:xfrm>
            <a:off x="573024" y="1487424"/>
            <a:ext cx="8900160" cy="2739211"/>
          </a:xfrm>
          <a:prstGeom prst="rect">
            <a:avLst/>
          </a:prstGeom>
          <a:noFill/>
        </p:spPr>
        <p:txBody>
          <a:bodyPr wrap="square" rtlCol="0">
            <a:spAutoFit/>
          </a:bodyPr>
          <a:lstStyle/>
          <a:p>
            <a:pPr algn="just"/>
            <a:r>
              <a:rPr lang="it-IT" sz="1400" b="1" dirty="0"/>
              <a:t>Attività</a:t>
            </a:r>
          </a:p>
          <a:p>
            <a:pPr algn="just"/>
            <a:endParaRPr lang="it-IT" sz="1400" dirty="0"/>
          </a:p>
          <a:p>
            <a:pPr algn="just"/>
            <a:r>
              <a:rPr lang="it-IT" sz="1400" dirty="0"/>
              <a:t>Una prima sintesi: individua </a:t>
            </a:r>
            <a:r>
              <a:rPr lang="it-IT" sz="1400" i="1" dirty="0"/>
              <a:t>due o tre parole</a:t>
            </a:r>
            <a:r>
              <a:rPr lang="it-IT" sz="1400" dirty="0"/>
              <a:t> che riassumono la riflessione che hai appena fatto.</a:t>
            </a:r>
          </a:p>
          <a:p>
            <a:pPr algn="just"/>
            <a:endParaRPr lang="it-IT" sz="1400" dirty="0"/>
          </a:p>
          <a:p>
            <a:pPr algn="just"/>
            <a:r>
              <a:rPr lang="it-IT" sz="1400" dirty="0"/>
              <a:t>Confrontati con i compagni e costruite insieme una </a:t>
            </a:r>
            <a:r>
              <a:rPr lang="it-IT" sz="1400" i="1" dirty="0"/>
              <a:t>nuvola di parole </a:t>
            </a:r>
            <a:r>
              <a:rPr lang="it-IT" sz="1400" dirty="0"/>
              <a:t>utilizzando questo link</a:t>
            </a:r>
          </a:p>
          <a:p>
            <a:pPr algn="just"/>
            <a:endParaRPr lang="it-IT" sz="1400" dirty="0"/>
          </a:p>
          <a:p>
            <a:pPr algn="just"/>
            <a:r>
              <a:rPr lang="it-IT" sz="1400" u="sng" dirty="0">
                <a:hlinkClick r:id="rId2"/>
              </a:rPr>
              <a:t>https://www.mentimeter.com/auth/signup?referral=features/word-cloud</a:t>
            </a:r>
            <a:endParaRPr lang="it-IT" sz="1400" dirty="0"/>
          </a:p>
          <a:p>
            <a:pPr algn="just"/>
            <a:endParaRPr lang="it-IT" sz="1400" dirty="0"/>
          </a:p>
          <a:p>
            <a:pPr algn="just"/>
            <a:r>
              <a:rPr lang="it-IT" sz="1400" dirty="0"/>
              <a:t>Dalla </a:t>
            </a:r>
            <a:r>
              <a:rPr lang="it-IT" sz="1400" i="1" dirty="0"/>
              <a:t>nuvola</a:t>
            </a:r>
            <a:r>
              <a:rPr lang="it-IT" sz="1400" dirty="0"/>
              <a:t> che avete realizzato si evincono le parole che vi accomunano o differenziano. </a:t>
            </a:r>
          </a:p>
          <a:p>
            <a:pPr algn="just"/>
            <a:endParaRPr lang="it-IT" sz="1400" dirty="0"/>
          </a:p>
          <a:p>
            <a:pPr algn="just"/>
            <a:r>
              <a:rPr lang="it-IT" sz="1400" dirty="0"/>
              <a:t>Con l’aiuto del docente, provate a riflettere sul loro significato.</a:t>
            </a:r>
          </a:p>
          <a:p>
            <a:endParaRPr lang="it-IT" dirty="0"/>
          </a:p>
        </p:txBody>
      </p:sp>
    </p:spTree>
    <p:extLst>
      <p:ext uri="{BB962C8B-B14F-4D97-AF65-F5344CB8AC3E}">
        <p14:creationId xmlns:p14="http://schemas.microsoft.com/office/powerpoint/2010/main" val="36536148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712EB-FEC9-8E48-45B0-B09224D15FED}"/>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8EFF193D-E6E0-9ED7-7ADB-E23F4F1C786E}"/>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1A94D75D-C879-8E6F-4E59-CC58FE0F0DB6}"/>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AA54F61E-90D8-DC76-AED2-9C44F94199D7}"/>
              </a:ext>
            </a:extLst>
          </p:cNvPr>
          <p:cNvSpPr>
            <a:spLocks noGrp="1"/>
          </p:cNvSpPr>
          <p:nvPr>
            <p:ph type="sldNum" sz="quarter" idx="12"/>
          </p:nvPr>
        </p:nvSpPr>
        <p:spPr/>
        <p:txBody>
          <a:bodyPr/>
          <a:lstStyle/>
          <a:p>
            <a:fld id="{C3E68A9F-E484-7D4B-81E9-17085C8B9CE5}" type="slidenum">
              <a:rPr lang="it-IT" smtClean="0"/>
              <a:pPr/>
              <a:t>46</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55A0A8C9-2C72-4992-80B3-893EE90597E0}"/>
              </a:ext>
            </a:extLst>
          </p:cNvPr>
          <p:cNvSpPr txBox="1"/>
          <p:nvPr/>
        </p:nvSpPr>
        <p:spPr>
          <a:xfrm>
            <a:off x="573024" y="1487424"/>
            <a:ext cx="8900160" cy="4431983"/>
          </a:xfrm>
          <a:prstGeom prst="rect">
            <a:avLst/>
          </a:prstGeom>
          <a:noFill/>
        </p:spPr>
        <p:txBody>
          <a:bodyPr wrap="square" rtlCol="0">
            <a:spAutoFit/>
          </a:bodyPr>
          <a:lstStyle/>
          <a:p>
            <a:pPr algn="just"/>
            <a:r>
              <a:rPr lang="it-IT" sz="1200" b="1" dirty="0"/>
              <a:t>3. Libertà </a:t>
            </a:r>
            <a:r>
              <a:rPr lang="it-IT" sz="1200" b="1" i="1" dirty="0"/>
              <a:t>da</a:t>
            </a:r>
            <a:r>
              <a:rPr lang="it-IT" sz="1200" b="1" dirty="0"/>
              <a:t>, libertà </a:t>
            </a:r>
            <a:r>
              <a:rPr lang="it-IT" sz="1200" b="1" i="1" dirty="0"/>
              <a:t>di</a:t>
            </a:r>
            <a:r>
              <a:rPr lang="it-IT" sz="1200" b="1" dirty="0"/>
              <a:t>, libertà </a:t>
            </a:r>
            <a:r>
              <a:rPr lang="it-IT" sz="1200" b="1" i="1" dirty="0"/>
              <a:t>per</a:t>
            </a:r>
            <a:r>
              <a:rPr lang="it-IT" sz="1200" b="1" dirty="0"/>
              <a:t>…</a:t>
            </a:r>
          </a:p>
          <a:p>
            <a:pPr algn="just"/>
            <a:endParaRPr lang="it-IT" sz="1200" dirty="0"/>
          </a:p>
          <a:p>
            <a:pPr algn="just"/>
            <a:r>
              <a:rPr lang="it-IT" sz="1200" dirty="0"/>
              <a:t>Siamo giunti ad una conclusione: alla parola libertà si attribuiscono significati molto diversi. Difficile trovare cosa hanno in comune espressioni tipo: tempo libero o libera professione, ingresso libero o libero pensiero, uomo libero o uomo che si prende delle libertà. </a:t>
            </a:r>
          </a:p>
          <a:p>
            <a:pPr algn="just"/>
            <a:r>
              <a:rPr lang="it-IT" sz="1200" dirty="0"/>
              <a:t>Possiamo tentare un chiarimento distinguendo e integrando la nozione di libertà alla luce di tre prospettive:</a:t>
            </a:r>
          </a:p>
          <a:p>
            <a:pPr algn="just"/>
            <a:r>
              <a:rPr lang="it-IT" sz="1200" dirty="0"/>
              <a:t>1.       Libertà </a:t>
            </a:r>
            <a:r>
              <a:rPr lang="it-IT" sz="1200" b="1" i="1" dirty="0"/>
              <a:t>da</a:t>
            </a:r>
            <a:r>
              <a:rPr lang="it-IT" sz="1200" dirty="0"/>
              <a:t> (costrizioni)</a:t>
            </a:r>
          </a:p>
          <a:p>
            <a:pPr algn="just"/>
            <a:r>
              <a:rPr lang="it-IT" sz="1200" dirty="0"/>
              <a:t>2.       Libertà </a:t>
            </a:r>
            <a:r>
              <a:rPr lang="it-IT" sz="1200" b="1" i="1" dirty="0"/>
              <a:t>di</a:t>
            </a:r>
            <a:r>
              <a:rPr lang="it-IT" sz="1200" dirty="0"/>
              <a:t> (scegliere tra diverse opzioni)</a:t>
            </a:r>
          </a:p>
          <a:p>
            <a:pPr algn="just"/>
            <a:r>
              <a:rPr lang="it-IT" sz="1200" dirty="0"/>
              <a:t>3.       Libertà </a:t>
            </a:r>
            <a:r>
              <a:rPr lang="it-IT" sz="1200" b="1" i="1" dirty="0"/>
              <a:t>per</a:t>
            </a:r>
            <a:r>
              <a:rPr lang="it-IT" sz="1200" dirty="0"/>
              <a:t> (impegnarsi in vista del bene proprio e altrui)</a:t>
            </a:r>
          </a:p>
          <a:p>
            <a:pPr algn="just"/>
            <a:r>
              <a:rPr lang="it-IT" sz="1200" dirty="0"/>
              <a:t> </a:t>
            </a:r>
          </a:p>
          <a:p>
            <a:pPr algn="just"/>
            <a:r>
              <a:rPr lang="it-IT" sz="1200" dirty="0"/>
              <a:t>1.       </a:t>
            </a:r>
            <a:r>
              <a:rPr lang="it-IT" sz="1200" b="1" i="1" dirty="0"/>
              <a:t>Da</a:t>
            </a:r>
            <a:r>
              <a:rPr lang="it-IT" sz="1200" dirty="0"/>
              <a:t>: vincoli e determinismi a cui sono invece sottoposti per es. gli animali, governati dei loro istinti. La persona umana è invece certamente sottoposta a dei condizionamenti, ma può anche modificare il modo di assumerli e utilizzarli come punto di appoggio per la decisione di un passo liberamente compiuto. È qui che emerge il secondo significato.</a:t>
            </a:r>
          </a:p>
          <a:p>
            <a:pPr algn="just"/>
            <a:r>
              <a:rPr lang="it-IT" sz="1200" dirty="0"/>
              <a:t>2.      </a:t>
            </a:r>
            <a:r>
              <a:rPr lang="it-IT" sz="1200" i="1" dirty="0"/>
              <a:t> </a:t>
            </a:r>
            <a:r>
              <a:rPr lang="it-IT" sz="1200" b="1" i="1" dirty="0"/>
              <a:t>Di</a:t>
            </a:r>
            <a:r>
              <a:rPr lang="it-IT" sz="1200" dirty="0"/>
              <a:t>: la persona si sperimenta capace di optare per un comportamento a cui attribuisce maggiore rilievo rispetto ad altre alternative possibili. Questo non vuol dire essere svincolato da ogni forma di influsso esterno o interiore (passioni, ignoranza, ecc.), ma di avere una gamma di possibilità all’interno della quale è possibile operare una scelta.</a:t>
            </a:r>
          </a:p>
          <a:p>
            <a:pPr algn="just"/>
            <a:r>
              <a:rPr lang="it-IT" sz="1200" dirty="0"/>
              <a:t>3.       </a:t>
            </a:r>
            <a:r>
              <a:rPr lang="it-IT" sz="1200" b="1" i="1" dirty="0"/>
              <a:t>Per</a:t>
            </a:r>
            <a:r>
              <a:rPr lang="it-IT" sz="1200" dirty="0"/>
              <a:t>: il compimento della libertà avviene non nella logica della fuga o nell'illusione di essere indipendenti da ogni legame, ma anzi nella capacità di assumersi delle responsabilità (naturalmente proporzionate alle proprie caratteristiche). Paradossalmente se il primo modo della libertà è di fuggire quanto viene percepito come un limite, la libertà matura si esprime assumendo dei vincoli costruttivi: pensiamo all’amicizia (che conduce a stare vicino all’amico in difficoltà, piuttosto che uscire a svagarsi), o alla parola data (che osservo lealmente, anche quando non mi è - più - conveniente), o alla vita professionale (il medico che continua a curare i propri pazienti anche durante la pandemia, mettendo a rischio la propria salute). Alla comprensione di questa nozione di libertà ci orienta la Bibbia nel modo in cui ci presenta l’alleanza: un vincolo che Dio assume nei confronti degli esseri umani, a cui rimane fedele anche quando ne va della sua vita.  </a:t>
            </a:r>
          </a:p>
          <a:p>
            <a:endParaRPr lang="it-IT" dirty="0"/>
          </a:p>
        </p:txBody>
      </p:sp>
    </p:spTree>
    <p:extLst>
      <p:ext uri="{BB962C8B-B14F-4D97-AF65-F5344CB8AC3E}">
        <p14:creationId xmlns:p14="http://schemas.microsoft.com/office/powerpoint/2010/main" val="282907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D6085-5761-4DE2-ADEB-6D65AF168B3C}"/>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70B97F98-1C77-0F1E-FC9D-F5F1C1F9DAD3}"/>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0D057037-4C04-5E6D-3DA0-21239A3E3A10}"/>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A876C445-8F96-22C2-C708-7B50C245E190}"/>
              </a:ext>
            </a:extLst>
          </p:cNvPr>
          <p:cNvSpPr>
            <a:spLocks noGrp="1"/>
          </p:cNvSpPr>
          <p:nvPr>
            <p:ph type="sldNum" sz="quarter" idx="12"/>
          </p:nvPr>
        </p:nvSpPr>
        <p:spPr/>
        <p:txBody>
          <a:bodyPr/>
          <a:lstStyle/>
          <a:p>
            <a:fld id="{C3E68A9F-E484-7D4B-81E9-17085C8B9CE5}" type="slidenum">
              <a:rPr lang="it-IT" smtClean="0"/>
              <a:pPr/>
              <a:t>47</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CF22F6B6-83B4-1F54-6226-691F79C3BFE5}"/>
              </a:ext>
            </a:extLst>
          </p:cNvPr>
          <p:cNvSpPr txBox="1"/>
          <p:nvPr/>
        </p:nvSpPr>
        <p:spPr>
          <a:xfrm>
            <a:off x="573024" y="1487424"/>
            <a:ext cx="8900160" cy="4578561"/>
          </a:xfrm>
          <a:prstGeom prst="rect">
            <a:avLst/>
          </a:prstGeom>
          <a:noFill/>
        </p:spPr>
        <p:txBody>
          <a:bodyPr wrap="square" rtlCol="0">
            <a:spAutoFit/>
          </a:bodyPr>
          <a:lstStyle/>
          <a:p>
            <a:pPr>
              <a:lnSpc>
                <a:spcPct val="107000"/>
              </a:lnSpc>
              <a:spcAft>
                <a:spcPts val="800"/>
              </a:spcAft>
              <a:buNone/>
            </a:pPr>
            <a:r>
              <a:rPr lang="it-IT" sz="2400" b="1" kern="100" dirty="0">
                <a:solidFill>
                  <a:srgbClr val="C00000"/>
                </a:solidFill>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IL TERZO PASSO</a:t>
            </a:r>
          </a:p>
          <a:p>
            <a:pPr>
              <a:lnSpc>
                <a:spcPct val="107000"/>
              </a:lnSpc>
              <a:spcAft>
                <a:spcPts val="800"/>
              </a:spcAft>
              <a:buNone/>
            </a:pPr>
            <a:r>
              <a:rPr lang="it-IT" b="1" i="1" kern="100"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IL DISCERNIMENTO</a:t>
            </a:r>
          </a:p>
          <a:p>
            <a:pPr algn="just"/>
            <a:r>
              <a:rPr lang="it-IT" sz="1400" b="1" dirty="0"/>
              <a:t>Obiettivo</a:t>
            </a:r>
            <a:endParaRPr lang="it-IT" sz="1400" dirty="0"/>
          </a:p>
          <a:p>
            <a:pPr algn="just"/>
            <a:r>
              <a:rPr lang="it-IT" sz="1400" dirty="0"/>
              <a:t>Riconoscere come e fino a che punto in un comportamento umano, proprio o altrui, in un fenomeno storico, in una scelta comunitaria viene realizzato il bene. Attraverso l’ascolto di un podcast, si invitano i giovani a prendere coscienza dell’importanza dell’esercizio del discernimento.</a:t>
            </a:r>
          </a:p>
          <a:p>
            <a:pPr algn="just"/>
            <a:r>
              <a:rPr lang="it-IT" sz="1400" dirty="0"/>
              <a:t> </a:t>
            </a:r>
          </a:p>
          <a:p>
            <a:pPr algn="just"/>
            <a:r>
              <a:rPr lang="it-IT" sz="1400" b="1" dirty="0"/>
              <a:t>1. Primo podcast</a:t>
            </a:r>
          </a:p>
          <a:p>
            <a:pPr algn="just"/>
            <a:endParaRPr lang="it-IT" sz="1400" dirty="0"/>
          </a:p>
          <a:p>
            <a:pPr algn="just">
              <a:lnSpc>
                <a:spcPct val="107000"/>
              </a:lnSpc>
              <a:spcAft>
                <a:spcPts val="800"/>
              </a:spcAft>
            </a:pPr>
            <a:r>
              <a:rPr lang="it-IT" sz="1400" b="1" i="1" dirty="0"/>
              <a:t>Il discernimento etico e spirituale </a:t>
            </a:r>
            <a:endParaRPr lang="it-IT" sz="1400" dirty="0"/>
          </a:p>
          <a:p>
            <a:pPr algn="just">
              <a:lnSpc>
                <a:spcPct val="107000"/>
              </a:lnSpc>
              <a:spcAft>
                <a:spcPts val="800"/>
              </a:spcAft>
            </a:pPr>
            <a:r>
              <a:rPr lang="it-IT" sz="1400" b="1" i="1" u="sng" dirty="0">
                <a:hlinkClick r:id="rId2"/>
              </a:rPr>
              <a:t>https://fondazionecarlomariamartini.it/podcast/farsi-prossimo/#Discernimento</a:t>
            </a:r>
            <a:endParaRPr lang="it-IT" sz="1400" dirty="0"/>
          </a:p>
          <a:p>
            <a:pPr algn="just">
              <a:lnSpc>
                <a:spcPct val="107000"/>
              </a:lnSpc>
              <a:spcAft>
                <a:spcPts val="800"/>
              </a:spcAft>
              <a:buNone/>
            </a:pPr>
            <a:endParaRPr lang="it-IT" sz="1400" dirty="0"/>
          </a:p>
          <a:p>
            <a:pPr algn="just"/>
            <a:r>
              <a:rPr lang="it-IT" sz="1400" b="1" dirty="0"/>
              <a:t>2. Secondo podcast</a:t>
            </a:r>
            <a:endParaRPr lang="it-IT" sz="1400" dirty="0"/>
          </a:p>
          <a:p>
            <a:pPr algn="just"/>
            <a:r>
              <a:rPr lang="it-IT" sz="1400" dirty="0"/>
              <a:t> </a:t>
            </a:r>
          </a:p>
          <a:p>
            <a:pPr algn="just"/>
            <a:r>
              <a:rPr lang="it-IT" sz="1400" b="1" i="1" dirty="0"/>
              <a:t>Diventare Grandi - Il Discernimento</a:t>
            </a:r>
            <a:endParaRPr lang="it-IT" sz="1400" dirty="0"/>
          </a:p>
          <a:p>
            <a:pPr algn="just"/>
            <a:r>
              <a:rPr lang="it-IT" sz="1400" dirty="0"/>
              <a:t> </a:t>
            </a:r>
          </a:p>
          <a:p>
            <a:pPr>
              <a:lnSpc>
                <a:spcPct val="107000"/>
              </a:lnSpc>
              <a:spcAft>
                <a:spcPts val="800"/>
              </a:spcAft>
              <a:buNone/>
            </a:pPr>
            <a:r>
              <a:rPr lang="it-IT" sz="1400" dirty="0"/>
              <a:t>https://www.youtube.com/watch?v=LNbn_HqH7Mo</a:t>
            </a:r>
          </a:p>
        </p:txBody>
      </p:sp>
    </p:spTree>
    <p:extLst>
      <p:ext uri="{BB962C8B-B14F-4D97-AF65-F5344CB8AC3E}">
        <p14:creationId xmlns:p14="http://schemas.microsoft.com/office/powerpoint/2010/main" val="22272052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9CD53-41DB-8A31-AF15-59E13345A5A1}"/>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773A08C1-369D-20B7-8D89-5AA3FA0124D9}"/>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1715C0A4-8EB7-3C38-E6A8-D4EBBD3959A1}"/>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280771A9-C481-D1C7-3659-E415C9A513DE}"/>
              </a:ext>
            </a:extLst>
          </p:cNvPr>
          <p:cNvSpPr>
            <a:spLocks noGrp="1"/>
          </p:cNvSpPr>
          <p:nvPr>
            <p:ph type="sldNum" sz="quarter" idx="12"/>
          </p:nvPr>
        </p:nvSpPr>
        <p:spPr/>
        <p:txBody>
          <a:bodyPr/>
          <a:lstStyle/>
          <a:p>
            <a:fld id="{C3E68A9F-E484-7D4B-81E9-17085C8B9CE5}" type="slidenum">
              <a:rPr lang="it-IT" smtClean="0"/>
              <a:pPr/>
              <a:t>48</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E80B1B89-8A0D-FD5F-8608-EC5250270387}"/>
              </a:ext>
            </a:extLst>
          </p:cNvPr>
          <p:cNvSpPr txBox="1"/>
          <p:nvPr/>
        </p:nvSpPr>
        <p:spPr>
          <a:xfrm>
            <a:off x="573024" y="1487424"/>
            <a:ext cx="8900160" cy="2308324"/>
          </a:xfrm>
          <a:prstGeom prst="rect">
            <a:avLst/>
          </a:prstGeom>
          <a:noFill/>
        </p:spPr>
        <p:txBody>
          <a:bodyPr wrap="square" rtlCol="0">
            <a:spAutoFit/>
          </a:bodyPr>
          <a:lstStyle/>
          <a:p>
            <a:pPr algn="just"/>
            <a:r>
              <a:rPr lang="it-IT" b="1" dirty="0"/>
              <a:t>Attività</a:t>
            </a:r>
          </a:p>
          <a:p>
            <a:pPr algn="just"/>
            <a:endParaRPr lang="it-IT" dirty="0"/>
          </a:p>
          <a:p>
            <a:pPr algn="just"/>
            <a:r>
              <a:rPr lang="it-IT" dirty="0"/>
              <a:t>Esercizio di discernimento: tutti i giorni, per una settimana, o anche più a lungo se lo desideri, nell’arco della tua giornata, ritaglia una mezz’ora di silenzio, durante la quale, in un luogo per te tranquillo, provi ad annotare su un quaderno, in due colonne distinte, le azioni e i sentimenti positivi e negativi che hai fatto o provato. Al termine della settimana, prova a tracciare un bilancio generale dei passi avanti e di quelli indietro che hai compiuto.</a:t>
            </a:r>
          </a:p>
          <a:p>
            <a:endParaRPr lang="it-IT" dirty="0"/>
          </a:p>
        </p:txBody>
      </p:sp>
    </p:spTree>
    <p:extLst>
      <p:ext uri="{BB962C8B-B14F-4D97-AF65-F5344CB8AC3E}">
        <p14:creationId xmlns:p14="http://schemas.microsoft.com/office/powerpoint/2010/main" val="37467836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994F1-0FF8-2B2D-27DF-7E003AD79609}"/>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44655983-138D-3A29-5DD2-F9BFF4552BFE}"/>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1919FD00-E7E3-3ADD-15B7-6B3CF1AC2ED1}"/>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8C26F1D1-136A-F9D0-0308-172E4BBA1382}"/>
              </a:ext>
            </a:extLst>
          </p:cNvPr>
          <p:cNvSpPr>
            <a:spLocks noGrp="1"/>
          </p:cNvSpPr>
          <p:nvPr>
            <p:ph type="sldNum" sz="quarter" idx="12"/>
          </p:nvPr>
        </p:nvSpPr>
        <p:spPr/>
        <p:txBody>
          <a:bodyPr/>
          <a:lstStyle/>
          <a:p>
            <a:fld id="{C3E68A9F-E484-7D4B-81E9-17085C8B9CE5}" type="slidenum">
              <a:rPr lang="it-IT" smtClean="0"/>
              <a:pPr/>
              <a:t>49</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A5435EAD-33A4-61A1-AD50-6EA58E4F2F8E}"/>
              </a:ext>
            </a:extLst>
          </p:cNvPr>
          <p:cNvSpPr txBox="1"/>
          <p:nvPr/>
        </p:nvSpPr>
        <p:spPr>
          <a:xfrm>
            <a:off x="502920" y="1487424"/>
            <a:ext cx="8900160" cy="2925737"/>
          </a:xfrm>
          <a:prstGeom prst="rect">
            <a:avLst/>
          </a:prstGeom>
          <a:noFill/>
        </p:spPr>
        <p:txBody>
          <a:bodyPr wrap="square" rtlCol="0">
            <a:spAutoFit/>
          </a:bodyPr>
          <a:lstStyle/>
          <a:p>
            <a:pPr>
              <a:lnSpc>
                <a:spcPct val="107000"/>
              </a:lnSpc>
              <a:spcAft>
                <a:spcPts val="800"/>
              </a:spcAft>
              <a:buNone/>
            </a:pPr>
            <a:r>
              <a:rPr lang="it-IT" sz="2400" b="1" kern="100" dirty="0">
                <a:solidFill>
                  <a:srgbClr val="C00000"/>
                </a:solidFill>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IL QUARTO PASSO</a:t>
            </a:r>
          </a:p>
          <a:p>
            <a:pPr>
              <a:lnSpc>
                <a:spcPct val="107000"/>
              </a:lnSpc>
              <a:spcAft>
                <a:spcPts val="800"/>
              </a:spcAft>
              <a:buNone/>
            </a:pPr>
            <a:r>
              <a:rPr lang="it-IT" b="1" i="1" kern="100"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L’INCONTRO CON L’ALTRO CHE MI SOLLECITA</a:t>
            </a:r>
          </a:p>
          <a:p>
            <a:pPr>
              <a:lnSpc>
                <a:spcPct val="107000"/>
              </a:lnSpc>
              <a:spcAft>
                <a:spcPts val="800"/>
              </a:spcAft>
              <a:buNone/>
            </a:pPr>
            <a:endParaRPr lang="it-IT" b="1" i="1" kern="1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just"/>
            <a:r>
              <a:rPr lang="it-IT" sz="1400" b="1" dirty="0"/>
              <a:t>Obiettivo</a:t>
            </a:r>
            <a:endParaRPr lang="it-IT" sz="1400" dirty="0"/>
          </a:p>
          <a:p>
            <a:pPr algn="just"/>
            <a:r>
              <a:rPr lang="it-IT" sz="1400" dirty="0"/>
              <a:t>Invitare i giovani a comprendere come la presenza dell’Altro sia occasione di crescita individuale e comunitaria: è l’Altro che, anche nella mia indifferenza alla sua presenza, mi mette davanti ad una scelta concreta: come rispondo al suo appello?</a:t>
            </a:r>
          </a:p>
          <a:p>
            <a:pPr>
              <a:lnSpc>
                <a:spcPct val="107000"/>
              </a:lnSpc>
              <a:spcAft>
                <a:spcPts val="800"/>
              </a:spcAft>
              <a:buNone/>
            </a:pPr>
            <a:endParaRPr lang="it-IT" b="1" i="1" kern="1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505436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24EAA-B85E-3C75-918F-D14CA5B6443B}"/>
            </a:ext>
          </a:extLst>
        </p:cNvPr>
        <p:cNvGrpSpPr/>
        <p:nvPr/>
      </p:nvGrpSpPr>
      <p:grpSpPr>
        <a:xfrm>
          <a:off x="0" y="0"/>
          <a:ext cx="0" cy="0"/>
          <a:chOff x="0" y="0"/>
          <a:chExt cx="0" cy="0"/>
        </a:xfrm>
      </p:grpSpPr>
      <p:sp>
        <p:nvSpPr>
          <p:cNvPr id="2" name="Date Placeholder 3">
            <a:extLst>
              <a:ext uri="{FF2B5EF4-FFF2-40B4-BE49-F238E27FC236}">
                <a16:creationId xmlns:a16="http://schemas.microsoft.com/office/drawing/2014/main" id="{5B15E989-FA0C-A16F-6649-8D112558490D}"/>
              </a:ext>
            </a:extLst>
          </p:cNvPr>
          <p:cNvSpPr>
            <a:spLocks noGrp="1"/>
          </p:cNvSpPr>
          <p:nvPr>
            <p:ph type="dt" sz="half" idx="10"/>
          </p:nvPr>
        </p:nvSpPr>
        <p:spPr>
          <a:xfrm>
            <a:off x="681037" y="6330758"/>
            <a:ext cx="2228850" cy="365125"/>
          </a:xfrm>
        </p:spPr>
        <p:txBody>
          <a:bodyPr/>
          <a:lstStyle>
            <a:lvl1pPr>
              <a:defRPr>
                <a:latin typeface="Garamond" panose="02020404030301010803" pitchFamily="18" charset="0"/>
              </a:defRPr>
            </a:lvl1pPr>
          </a:lstStyle>
          <a:p>
            <a:fld id="{17C546F6-5C8D-4B88-8897-AAE6CF0D198C}"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1C65D192-1D0C-CB85-2028-B3DECAA4C3FE}"/>
              </a:ext>
            </a:extLst>
          </p:cNvPr>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5</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05D25BC3-BFF6-A316-AA0C-A02A1525D130}"/>
              </a:ext>
            </a:extLst>
          </p:cNvPr>
          <p:cNvSpPr/>
          <p:nvPr/>
        </p:nvSpPr>
        <p:spPr>
          <a:xfrm>
            <a:off x="681037" y="1388927"/>
            <a:ext cx="8543926" cy="480131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sz="1200" dirty="0">
                <a:solidFill>
                  <a:schemeClr val="tx1"/>
                </a:solidFill>
              </a:rPr>
              <a:t>IL PRIMO PASSO</a:t>
            </a:r>
          </a:p>
          <a:p>
            <a:r>
              <a:rPr lang="it-IT" sz="1200" i="1" dirty="0">
                <a:solidFill>
                  <a:schemeClr val="tx1"/>
                </a:solidFill>
              </a:rPr>
              <a:t>LA SCELTA</a:t>
            </a:r>
            <a:endParaRPr lang="it-IT" sz="1200" dirty="0">
              <a:solidFill>
                <a:schemeClr val="tx1"/>
              </a:solidFill>
            </a:endParaRPr>
          </a:p>
          <a:p>
            <a:r>
              <a:rPr lang="it-IT" sz="1200" dirty="0">
                <a:solidFill>
                  <a:schemeClr val="tx1"/>
                </a:solidFill>
              </a:rPr>
              <a:t>Obiettivo</a:t>
            </a:r>
          </a:p>
          <a:p>
            <a:r>
              <a:rPr lang="it-IT" sz="1200" dirty="0">
                <a:solidFill>
                  <a:schemeClr val="tx1"/>
                </a:solidFill>
              </a:rPr>
              <a:t>1. Per iniziare: scelte quotidiane e/o scelte importanti</a:t>
            </a:r>
          </a:p>
          <a:p>
            <a:r>
              <a:rPr lang="it-IT" sz="1200" dirty="0">
                <a:solidFill>
                  <a:schemeClr val="tx1"/>
                </a:solidFill>
              </a:rPr>
              <a:t>A. Le scelte quotidiane</a:t>
            </a:r>
          </a:p>
          <a:p>
            <a:r>
              <a:rPr lang="it-IT" sz="1200" dirty="0">
                <a:solidFill>
                  <a:schemeClr val="tx1"/>
                </a:solidFill>
              </a:rPr>
              <a:t>Attività</a:t>
            </a:r>
          </a:p>
          <a:p>
            <a:r>
              <a:rPr lang="it-IT" sz="1200" dirty="0">
                <a:solidFill>
                  <a:schemeClr val="tx1"/>
                </a:solidFill>
              </a:rPr>
              <a:t>B. Le scelte importanti</a:t>
            </a:r>
          </a:p>
          <a:p>
            <a:r>
              <a:rPr lang="it-IT" sz="1200" dirty="0">
                <a:solidFill>
                  <a:schemeClr val="tx1"/>
                </a:solidFill>
              </a:rPr>
              <a:t>Attività</a:t>
            </a:r>
          </a:p>
          <a:p>
            <a:r>
              <a:rPr lang="it-IT" sz="1200" dirty="0">
                <a:solidFill>
                  <a:schemeClr val="tx1"/>
                </a:solidFill>
              </a:rPr>
              <a:t>2. Approfondiamo insieme a Carlo Maria Martini e a </a:t>
            </a:r>
            <a:r>
              <a:rPr lang="it-IT" sz="1200" dirty="0" err="1">
                <a:solidFill>
                  <a:schemeClr val="tx1"/>
                </a:solidFill>
              </a:rPr>
              <a:t>Sorën</a:t>
            </a:r>
            <a:r>
              <a:rPr lang="it-IT" sz="1200" dirty="0">
                <a:solidFill>
                  <a:schemeClr val="tx1"/>
                </a:solidFill>
              </a:rPr>
              <a:t> Kierkegaard</a:t>
            </a:r>
          </a:p>
          <a:p>
            <a:r>
              <a:rPr lang="it-IT" sz="1200" dirty="0">
                <a:solidFill>
                  <a:schemeClr val="tx1"/>
                </a:solidFill>
              </a:rPr>
              <a:t>Attività</a:t>
            </a:r>
          </a:p>
          <a:p>
            <a:r>
              <a:rPr lang="it-IT" sz="1200" dirty="0">
                <a:solidFill>
                  <a:schemeClr val="tx1"/>
                </a:solidFill>
              </a:rPr>
              <a:t>3. Come si fa a scegliere</a:t>
            </a:r>
          </a:p>
          <a:p>
            <a:r>
              <a:rPr lang="it-IT" sz="1200" dirty="0">
                <a:solidFill>
                  <a:schemeClr val="tx1"/>
                </a:solidFill>
              </a:rPr>
              <a:t>Premessa: l’etica, che cos’è?</a:t>
            </a:r>
          </a:p>
          <a:p>
            <a:r>
              <a:rPr lang="it-IT" sz="1200" dirty="0">
                <a:solidFill>
                  <a:schemeClr val="tx1"/>
                </a:solidFill>
              </a:rPr>
              <a:t>La possibilità di scegliere</a:t>
            </a:r>
          </a:p>
          <a:p>
            <a:r>
              <a:rPr lang="it-IT" sz="1200" dirty="0">
                <a:solidFill>
                  <a:schemeClr val="tx1"/>
                </a:solidFill>
              </a:rPr>
              <a:t>Attività</a:t>
            </a:r>
          </a:p>
          <a:p>
            <a:r>
              <a:rPr lang="it-IT" sz="1200" dirty="0">
                <a:solidFill>
                  <a:schemeClr val="tx1"/>
                </a:solidFill>
              </a:rPr>
              <a:t>4. Dalla scelta al bene: quale collegamento?</a:t>
            </a:r>
          </a:p>
          <a:p>
            <a:r>
              <a:rPr lang="it-IT" sz="1200" dirty="0">
                <a:solidFill>
                  <a:schemeClr val="tx1"/>
                </a:solidFill>
              </a:rPr>
              <a:t>Attività 1</a:t>
            </a:r>
          </a:p>
          <a:p>
            <a:r>
              <a:rPr lang="it-IT" sz="1200" dirty="0">
                <a:solidFill>
                  <a:schemeClr val="tx1"/>
                </a:solidFill>
              </a:rPr>
              <a:t>Attività 2</a:t>
            </a:r>
          </a:p>
          <a:p>
            <a:r>
              <a:rPr lang="it-IT" sz="1200" dirty="0">
                <a:solidFill>
                  <a:schemeClr val="tx1"/>
                </a:solidFill>
              </a:rPr>
              <a:t>5. Lettera di Carlo Maria Martini ai giovani che non ha incontrato</a:t>
            </a:r>
          </a:p>
          <a:p>
            <a:r>
              <a:rPr lang="it-IT" sz="1200" dirty="0">
                <a:solidFill>
                  <a:schemeClr val="tx1"/>
                </a:solidFill>
              </a:rPr>
              <a:t>Attività</a:t>
            </a:r>
          </a:p>
          <a:p>
            <a:r>
              <a:rPr lang="it-IT" sz="1200" dirty="0">
                <a:solidFill>
                  <a:schemeClr val="tx1"/>
                </a:solidFill>
              </a:rPr>
              <a:t>6. Collegamenti interdisciplinari: alcune riflessioni sul bene</a:t>
            </a:r>
          </a:p>
          <a:p>
            <a:r>
              <a:rPr lang="it-IT" sz="1200" dirty="0">
                <a:solidFill>
                  <a:schemeClr val="tx1"/>
                </a:solidFill>
              </a:rPr>
              <a:t>Filosofia</a:t>
            </a:r>
          </a:p>
          <a:p>
            <a:r>
              <a:rPr lang="it-IT" sz="1200" dirty="0">
                <a:solidFill>
                  <a:schemeClr val="tx1"/>
                </a:solidFill>
              </a:rPr>
              <a:t>Letteratura</a:t>
            </a:r>
          </a:p>
          <a:p>
            <a:r>
              <a:rPr lang="it-IT" sz="1200" dirty="0">
                <a:solidFill>
                  <a:schemeClr val="tx1"/>
                </a:solidFill>
              </a:rPr>
              <a:t>7. Per approfondire</a:t>
            </a:r>
          </a:p>
          <a:p>
            <a:r>
              <a:rPr lang="it-IT" sz="1400" dirty="0"/>
              <a:t> </a:t>
            </a:r>
          </a:p>
          <a:p>
            <a:pPr>
              <a:spcAft>
                <a:spcPts val="0"/>
              </a:spcAft>
            </a:pPr>
            <a:endParaRPr lang="it-IT" sz="1400" b="1" dirty="0">
              <a:solidFill>
                <a:srgbClr val="000000"/>
              </a:solidFill>
              <a:latin typeface="Garamond" panose="02020404030301010803" pitchFamily="18" charset="0"/>
              <a:ea typeface="Times New Roman" panose="02020603050405020304" pitchFamily="18" charset="0"/>
            </a:endParaRPr>
          </a:p>
        </p:txBody>
      </p:sp>
      <p:sp>
        <p:nvSpPr>
          <p:cNvPr id="7" name="Footer Placeholder 4">
            <a:extLst>
              <a:ext uri="{FF2B5EF4-FFF2-40B4-BE49-F238E27FC236}">
                <a16:creationId xmlns:a16="http://schemas.microsoft.com/office/drawing/2014/main" id="{AC606A64-203B-121D-5E50-D2B25D766CB3}"/>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Tree>
    <p:extLst>
      <p:ext uri="{BB962C8B-B14F-4D97-AF65-F5344CB8AC3E}">
        <p14:creationId xmlns:p14="http://schemas.microsoft.com/office/powerpoint/2010/main" val="18145247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26DD79-5661-8507-BBCF-DB442D2E7BDB}"/>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CB53C0F7-DF49-7C5E-4BDD-FD5D7858C37E}"/>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A37585AE-374D-4229-BD9A-9635201A82BD}"/>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72E75359-EC50-8EDF-7AA5-785F8CDC67F7}"/>
              </a:ext>
            </a:extLst>
          </p:cNvPr>
          <p:cNvSpPr>
            <a:spLocks noGrp="1"/>
          </p:cNvSpPr>
          <p:nvPr>
            <p:ph type="sldNum" sz="quarter" idx="12"/>
          </p:nvPr>
        </p:nvSpPr>
        <p:spPr/>
        <p:txBody>
          <a:bodyPr/>
          <a:lstStyle/>
          <a:p>
            <a:fld id="{C3E68A9F-E484-7D4B-81E9-17085C8B9CE5}" type="slidenum">
              <a:rPr lang="it-IT" smtClean="0"/>
              <a:pPr/>
              <a:t>50</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BC110533-E752-741A-8C7A-168EEB99E54C}"/>
              </a:ext>
            </a:extLst>
          </p:cNvPr>
          <p:cNvSpPr txBox="1"/>
          <p:nvPr/>
        </p:nvSpPr>
        <p:spPr>
          <a:xfrm>
            <a:off x="573024" y="1487424"/>
            <a:ext cx="8900160" cy="4678204"/>
          </a:xfrm>
          <a:prstGeom prst="rect">
            <a:avLst/>
          </a:prstGeom>
          <a:noFill/>
        </p:spPr>
        <p:txBody>
          <a:bodyPr wrap="square" rtlCol="0">
            <a:spAutoFit/>
          </a:bodyPr>
          <a:lstStyle/>
          <a:p>
            <a:pPr algn="just"/>
            <a:r>
              <a:rPr lang="it-IT" sz="1400" b="1" dirty="0"/>
              <a:t>1. Rispondere all’Altro: relazione e responsabilità</a:t>
            </a:r>
            <a:endParaRPr lang="it-IT" sz="1400" dirty="0"/>
          </a:p>
          <a:p>
            <a:pPr algn="just"/>
            <a:r>
              <a:rPr lang="it-IT" sz="1400" dirty="0"/>
              <a:t>La vita viene vissuta in un sistema di </a:t>
            </a:r>
            <a:r>
              <a:rPr lang="it-IT" sz="1400" b="1" dirty="0"/>
              <a:t>presenze e relazioni</a:t>
            </a:r>
            <a:r>
              <a:rPr lang="it-IT" sz="1400" dirty="0"/>
              <a:t> con gli Altri dalle quali non si può prescindere. Alla luce di ciò è bene provare a capire come e che cosa desideri fare per gli Altri e ricevere dagli Altri.</a:t>
            </a:r>
          </a:p>
          <a:p>
            <a:pPr algn="just"/>
            <a:r>
              <a:rPr lang="it-IT" sz="1400" dirty="0"/>
              <a:t>Prova a riflettere aiutandoti con queste domande:</a:t>
            </a:r>
          </a:p>
          <a:p>
            <a:pPr algn="just"/>
            <a:r>
              <a:rPr lang="it-IT" sz="1400" dirty="0"/>
              <a:t>Cosa mi piacerebbe che gli Altri facessero a me?</a:t>
            </a:r>
          </a:p>
          <a:p>
            <a:pPr algn="just"/>
            <a:r>
              <a:rPr lang="it-IT" sz="1400" dirty="0"/>
              <a:t>Cosa ritengo giusto che gli Altri tengano presente nei miei confronti? </a:t>
            </a:r>
          </a:p>
          <a:p>
            <a:pPr algn="just"/>
            <a:r>
              <a:rPr lang="it-IT" sz="1400" dirty="0"/>
              <a:t>Che impatto ha questo sul mio modo di considerare e trattare gli Altri? </a:t>
            </a:r>
          </a:p>
          <a:p>
            <a:pPr algn="just"/>
            <a:r>
              <a:rPr lang="it-IT" sz="1400" dirty="0"/>
              <a:t> </a:t>
            </a:r>
          </a:p>
          <a:p>
            <a:pPr algn="just"/>
            <a:r>
              <a:rPr lang="it-IT" sz="1400" dirty="0"/>
              <a:t>Queste semplici domande aprono alla questione della </a:t>
            </a:r>
            <a:r>
              <a:rPr lang="it-IT" sz="1400" b="1" dirty="0"/>
              <a:t>responsabilità</a:t>
            </a:r>
            <a:r>
              <a:rPr lang="it-IT" sz="1400" dirty="0"/>
              <a:t>:</a:t>
            </a:r>
          </a:p>
          <a:p>
            <a:pPr algn="just"/>
            <a:r>
              <a:rPr lang="it-IT" sz="1400" dirty="0"/>
              <a:t>incontrare l’Altro non mi lascia altra possibilità che rispondere</a:t>
            </a:r>
            <a:r>
              <a:rPr lang="it-IT" sz="1400" b="1" dirty="0"/>
              <a:t> </a:t>
            </a:r>
            <a:r>
              <a:rPr lang="it-IT" sz="1400" dirty="0"/>
              <a:t>qualcosa, non ho scelta se rispondere o no; in qualunque modo io agisca o parli, sto dando una risposta. Sia che mi chieda qualcosa esplicitamente, sia che lo faccia implicitamente, anche nelle cose più banali: passare da una porta, passo prima io o lascio il passo? accolgo l’Altro e ascolto per quel che vuole dirmi o tiro dritto secondo il mio progetto? è un fatto costitutivo: è Abele che costituisce fratello Caino, che prima era da solo; è con l’arrivo di Abele che Caino si trova a essere responsabile (prendendo poi una via distruttiva-omicida). </a:t>
            </a:r>
          </a:p>
          <a:p>
            <a:pPr algn="just"/>
            <a:r>
              <a:rPr lang="it-IT" sz="1400" dirty="0"/>
              <a:t> </a:t>
            </a:r>
          </a:p>
          <a:p>
            <a:pPr algn="just"/>
            <a:r>
              <a:rPr lang="it-IT" sz="1400" b="1" dirty="0"/>
              <a:t>Attività:</a:t>
            </a:r>
            <a:endParaRPr lang="it-IT" sz="1400" dirty="0"/>
          </a:p>
          <a:p>
            <a:pPr algn="just"/>
            <a:r>
              <a:rPr lang="it-IT" sz="1400" dirty="0"/>
              <a:t>Di quale Altro/Altri ti senti responsabile? Sapresti indicare i motivi di questa tua responsabilità e la modalità attraverso la quale la eserciti?</a:t>
            </a:r>
          </a:p>
          <a:p>
            <a:pPr algn="just"/>
            <a:r>
              <a:rPr lang="it-IT" sz="1400" dirty="0"/>
              <a:t>Confrontati con i compagni.</a:t>
            </a:r>
          </a:p>
          <a:p>
            <a:endParaRPr lang="it-IT" dirty="0"/>
          </a:p>
        </p:txBody>
      </p:sp>
    </p:spTree>
    <p:extLst>
      <p:ext uri="{BB962C8B-B14F-4D97-AF65-F5344CB8AC3E}">
        <p14:creationId xmlns:p14="http://schemas.microsoft.com/office/powerpoint/2010/main" val="1806185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8EA6CD-7B03-112B-37D1-F3317D57BED4}"/>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2A2CC4A6-7F6E-95CA-CA4D-2B6EEFA50FE8}"/>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42A0354E-CF37-A361-C7B1-9772B6F7E7A8}"/>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E89E3DDE-2A89-7E07-037C-8F9ED5C34E8B}"/>
              </a:ext>
            </a:extLst>
          </p:cNvPr>
          <p:cNvSpPr>
            <a:spLocks noGrp="1"/>
          </p:cNvSpPr>
          <p:nvPr>
            <p:ph type="sldNum" sz="quarter" idx="12"/>
          </p:nvPr>
        </p:nvSpPr>
        <p:spPr/>
        <p:txBody>
          <a:bodyPr/>
          <a:lstStyle/>
          <a:p>
            <a:fld id="{C3E68A9F-E484-7D4B-81E9-17085C8B9CE5}" type="slidenum">
              <a:rPr lang="it-IT" smtClean="0"/>
              <a:pPr/>
              <a:t>51</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A478B8AA-C893-D9EF-49A5-136872AB6795}"/>
              </a:ext>
            </a:extLst>
          </p:cNvPr>
          <p:cNvSpPr txBox="1"/>
          <p:nvPr/>
        </p:nvSpPr>
        <p:spPr>
          <a:xfrm>
            <a:off x="573024" y="1487424"/>
            <a:ext cx="8900160" cy="2739211"/>
          </a:xfrm>
          <a:prstGeom prst="rect">
            <a:avLst/>
          </a:prstGeom>
          <a:noFill/>
        </p:spPr>
        <p:txBody>
          <a:bodyPr wrap="square" rtlCol="0">
            <a:spAutoFit/>
          </a:bodyPr>
          <a:lstStyle/>
          <a:p>
            <a:pPr algn="just"/>
            <a:r>
              <a:rPr lang="it-IT" sz="1400" b="1" dirty="0"/>
              <a:t>2. Il ruolo delle cose e dei beni nella relazione con gli Altri</a:t>
            </a:r>
            <a:endParaRPr lang="it-IT" sz="1400" dirty="0"/>
          </a:p>
          <a:p>
            <a:pPr algn="just"/>
            <a:r>
              <a:rPr lang="it-IT" sz="1400" dirty="0"/>
              <a:t>Le </a:t>
            </a:r>
            <a:r>
              <a:rPr lang="it-IT" sz="1400" b="1" dirty="0"/>
              <a:t>cose </a:t>
            </a:r>
            <a:r>
              <a:rPr lang="it-IT" sz="1400" dirty="0"/>
              <a:t>- i beni - sono mediazione della relazione con gli Altri: da come le uso si vede in che considerazione tengo gli Altri e come li tratto (nemici, competitori, antagonisti, fratelli o sorelle, amici…). </a:t>
            </a:r>
          </a:p>
          <a:p>
            <a:pPr algn="just"/>
            <a:r>
              <a:rPr lang="it-IT" sz="1400" dirty="0"/>
              <a:t>L’ambiente: le risorse naturali sono le condizioni di vita anche per gli Altri</a:t>
            </a:r>
          </a:p>
          <a:p>
            <a:pPr algn="just"/>
            <a:r>
              <a:rPr lang="it-IT" sz="1400" dirty="0"/>
              <a:t> </a:t>
            </a:r>
          </a:p>
          <a:p>
            <a:pPr algn="just"/>
            <a:r>
              <a:rPr lang="it-IT" sz="1400" b="1" dirty="0"/>
              <a:t>Attività:</a:t>
            </a:r>
            <a:endParaRPr lang="it-IT" sz="1400" dirty="0"/>
          </a:p>
          <a:p>
            <a:pPr algn="just"/>
            <a:r>
              <a:rPr lang="it-IT" sz="1400" dirty="0"/>
              <a:t>Per una settimana, impegnati con i tuoi compagni a tenere pulita e in ordine la vostra aula.</a:t>
            </a:r>
          </a:p>
          <a:p>
            <a:pPr algn="just"/>
            <a:r>
              <a:rPr lang="it-IT" sz="1400" dirty="0"/>
              <a:t> </a:t>
            </a:r>
          </a:p>
          <a:p>
            <a:pPr algn="just"/>
            <a:r>
              <a:rPr lang="it-IT" sz="1400" b="1" dirty="0"/>
              <a:t>Collegamento ad altri percorsi di </a:t>
            </a:r>
            <a:r>
              <a:rPr lang="it-IT" sz="1400" b="1" i="1" dirty="0"/>
              <a:t>Educational</a:t>
            </a:r>
            <a:r>
              <a:rPr lang="it-IT" sz="1400" b="1" dirty="0"/>
              <a:t>: </a:t>
            </a:r>
            <a:r>
              <a:rPr lang="it-IT" sz="1400" b="1" i="1" dirty="0"/>
              <a:t>Sostenibilità</a:t>
            </a:r>
          </a:p>
          <a:p>
            <a:pPr algn="just"/>
            <a:endParaRPr lang="it-IT" sz="1400" dirty="0"/>
          </a:p>
          <a:p>
            <a:pPr algn="just"/>
            <a:r>
              <a:rPr lang="it-IT" sz="1400" i="1" u="sng" dirty="0">
                <a:hlinkClick r:id="rId2"/>
              </a:rPr>
              <a:t>Sostenibilità - Fondazione Carlo Maria Martini</a:t>
            </a:r>
            <a:endParaRPr lang="it-IT" sz="1400" dirty="0"/>
          </a:p>
          <a:p>
            <a:endParaRPr lang="it-IT" dirty="0"/>
          </a:p>
        </p:txBody>
      </p:sp>
    </p:spTree>
    <p:extLst>
      <p:ext uri="{BB962C8B-B14F-4D97-AF65-F5344CB8AC3E}">
        <p14:creationId xmlns:p14="http://schemas.microsoft.com/office/powerpoint/2010/main" val="38184164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B7BF6-31DA-D94F-4124-B092FB4E0B68}"/>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9EAA14CC-4591-68D4-1ED8-12C6BB5CCCAD}"/>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746F53DF-4F19-5FB0-8311-69CE9031E61C}"/>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88767244-F93D-CF22-9FE5-BAF792765615}"/>
              </a:ext>
            </a:extLst>
          </p:cNvPr>
          <p:cNvSpPr>
            <a:spLocks noGrp="1"/>
          </p:cNvSpPr>
          <p:nvPr>
            <p:ph type="sldNum" sz="quarter" idx="12"/>
          </p:nvPr>
        </p:nvSpPr>
        <p:spPr/>
        <p:txBody>
          <a:bodyPr/>
          <a:lstStyle/>
          <a:p>
            <a:fld id="{C3E68A9F-E484-7D4B-81E9-17085C8B9CE5}" type="slidenum">
              <a:rPr lang="it-IT" smtClean="0"/>
              <a:pPr/>
              <a:t>52</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A8376AEB-0AB7-2798-A164-66E55C50D936}"/>
              </a:ext>
            </a:extLst>
          </p:cNvPr>
          <p:cNvSpPr txBox="1"/>
          <p:nvPr/>
        </p:nvSpPr>
        <p:spPr>
          <a:xfrm>
            <a:off x="573024" y="1487424"/>
            <a:ext cx="8900160" cy="4462760"/>
          </a:xfrm>
          <a:prstGeom prst="rect">
            <a:avLst/>
          </a:prstGeom>
          <a:noFill/>
        </p:spPr>
        <p:txBody>
          <a:bodyPr wrap="square" rtlCol="0">
            <a:spAutoFit/>
          </a:bodyPr>
          <a:lstStyle/>
          <a:p>
            <a:pPr algn="just"/>
            <a:r>
              <a:rPr lang="it-IT" sz="1400" b="1" dirty="0"/>
              <a:t>3. Approfondimento: l’empatia in Edith Stein</a:t>
            </a:r>
            <a:endParaRPr lang="it-IT" sz="1400" dirty="0"/>
          </a:p>
          <a:p>
            <a:pPr algn="just"/>
            <a:r>
              <a:rPr lang="it-IT" sz="1400" dirty="0"/>
              <a:t>Hai mai sentito pronunciare la parola empatia? Sai cosa significa e come sia possibile essere persone empatiche, cioè capaci di empatia?</a:t>
            </a:r>
          </a:p>
          <a:p>
            <a:pPr algn="just"/>
            <a:r>
              <a:rPr lang="it-IT" sz="1400" dirty="0"/>
              <a:t>Prova a farti aiutare dalle parole di Edith Stein.</a:t>
            </a:r>
          </a:p>
          <a:p>
            <a:pPr algn="just"/>
            <a:r>
              <a:rPr lang="it-IT" sz="1400" dirty="0"/>
              <a:t> </a:t>
            </a:r>
          </a:p>
          <a:p>
            <a:pPr algn="just"/>
            <a:r>
              <a:rPr lang="it-IT" sz="1400" b="1" dirty="0"/>
              <a:t>   </a:t>
            </a:r>
            <a:r>
              <a:rPr lang="it-IT" sz="1400" i="1" dirty="0"/>
              <a:t>Veniamo dunque a trattare proprio dell’empatia. </a:t>
            </a:r>
            <a:endParaRPr lang="it-IT" sz="1400" dirty="0"/>
          </a:p>
          <a:p>
            <a:pPr algn="just"/>
            <a:r>
              <a:rPr lang="it-IT" sz="1400" i="1" dirty="0"/>
              <a:t>[...]</a:t>
            </a:r>
            <a:r>
              <a:rPr lang="it-IT" sz="1400" dirty="0"/>
              <a:t> </a:t>
            </a:r>
            <a:r>
              <a:rPr lang="it-IT" sz="1400" i="1" dirty="0"/>
              <a:t>Nell’istante in cui il vissuto  emerge improvvisamente dinanzi a me, io l’ho dinanzi come Oggetto (ad esempio, l’espressione di dolore che riesco a “leggere nel volto di un altro”);, mentre però mi rivolgo alle tendenze in esso implicite e cerco di portare a datità più chiara lo stato d’animo in cui l’altro si trova, quel vissuto non è più Oggetto nel vero senso della parola, dal momento che mi ha attratto dentro di sé, per cui adesso io non sono più rivolto a quel vissuto ma, immedesimandomi in esso, sono rivolto al suo Oggetto, lo stato d’animo altrui e sono presso il suo soggetto, al suo posto. </a:t>
            </a:r>
            <a:endParaRPr lang="it-IT" sz="1400" dirty="0"/>
          </a:p>
          <a:p>
            <a:pPr algn="just"/>
            <a:r>
              <a:rPr lang="it-IT" sz="1400" i="1" dirty="0"/>
              <a:t>[...]</a:t>
            </a:r>
            <a:r>
              <a:rPr lang="it-IT" sz="1400" dirty="0"/>
              <a:t> </a:t>
            </a:r>
            <a:r>
              <a:rPr lang="it-IT" sz="1400" i="1" dirty="0"/>
              <a:t>Nella mia esperienza vissuta non-originaria, io mi sento accompagnato da un’esperienza vissuta originaria, la quale non è stata vissuta da me, eppure si annunzia in me, manifestandosi nella mia esperienza vissuta non-originaria. In tal modo noi perveniamo </a:t>
            </a:r>
            <a:r>
              <a:rPr lang="it-IT" sz="1400" dirty="0"/>
              <a:t>per mezzo dell’empatia ad una specie di atti esperienziali sui generis.</a:t>
            </a:r>
          </a:p>
          <a:p>
            <a:pPr algn="just"/>
            <a:r>
              <a:rPr lang="it-IT" sz="1400" i="1" dirty="0"/>
              <a:t>[...]</a:t>
            </a:r>
            <a:r>
              <a:rPr lang="it-IT" sz="1400" dirty="0"/>
              <a:t> </a:t>
            </a:r>
            <a:r>
              <a:rPr lang="it-IT" sz="1400" i="1" dirty="0"/>
              <a:t>Noi abbiamo intrapreso questa indagine nella generalità più pura: abbiamo cioè preso in considerazione e tentato di descrivere in generale l’empatia in quanto esperienza della coscienza estranea [...].</a:t>
            </a:r>
            <a:endParaRPr lang="it-IT" sz="1400" dirty="0"/>
          </a:p>
          <a:p>
            <a:pPr algn="just"/>
            <a:endParaRPr lang="it-IT" sz="1400" dirty="0"/>
          </a:p>
          <a:p>
            <a:pPr algn="r"/>
            <a:r>
              <a:rPr lang="it-IT" sz="1400" dirty="0"/>
              <a:t>Edith Stein, </a:t>
            </a:r>
            <a:r>
              <a:rPr lang="it-IT" sz="1400" i="1" dirty="0"/>
              <a:t>Il problema dell’empatia</a:t>
            </a:r>
            <a:r>
              <a:rPr lang="it-IT" sz="1400" dirty="0"/>
              <a:t>, Studium, Roma 2012, pp. 77-79.</a:t>
            </a:r>
          </a:p>
          <a:p>
            <a:endParaRPr lang="it-IT" dirty="0"/>
          </a:p>
        </p:txBody>
      </p:sp>
    </p:spTree>
    <p:extLst>
      <p:ext uri="{BB962C8B-B14F-4D97-AF65-F5344CB8AC3E}">
        <p14:creationId xmlns:p14="http://schemas.microsoft.com/office/powerpoint/2010/main" val="9953807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74AE4F-E811-0B34-0D0D-338BC089F5F6}"/>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F625CDD7-C4CD-D61F-AB4F-51F48DACA144}"/>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56B5B30D-96A8-8C5C-B675-51DA70B7EBF5}"/>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2FE774B1-19A7-40EF-CC85-495287394531}"/>
              </a:ext>
            </a:extLst>
          </p:cNvPr>
          <p:cNvSpPr>
            <a:spLocks noGrp="1"/>
          </p:cNvSpPr>
          <p:nvPr>
            <p:ph type="sldNum" sz="quarter" idx="12"/>
          </p:nvPr>
        </p:nvSpPr>
        <p:spPr/>
        <p:txBody>
          <a:bodyPr/>
          <a:lstStyle/>
          <a:p>
            <a:fld id="{C3E68A9F-E484-7D4B-81E9-17085C8B9CE5}" type="slidenum">
              <a:rPr lang="it-IT" smtClean="0"/>
              <a:pPr/>
              <a:t>53</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743A6A8B-AD92-20D7-63B1-1B6540C80A2D}"/>
              </a:ext>
            </a:extLst>
          </p:cNvPr>
          <p:cNvSpPr txBox="1"/>
          <p:nvPr/>
        </p:nvSpPr>
        <p:spPr>
          <a:xfrm>
            <a:off x="573024" y="1487424"/>
            <a:ext cx="8900160" cy="1661993"/>
          </a:xfrm>
          <a:prstGeom prst="rect">
            <a:avLst/>
          </a:prstGeom>
          <a:noFill/>
        </p:spPr>
        <p:txBody>
          <a:bodyPr wrap="square" rtlCol="0">
            <a:spAutoFit/>
          </a:bodyPr>
          <a:lstStyle/>
          <a:p>
            <a:pPr algn="just"/>
            <a:r>
              <a:rPr lang="it-IT" sz="1400" b="1" dirty="0"/>
              <a:t>Attività</a:t>
            </a:r>
          </a:p>
          <a:p>
            <a:pPr algn="just"/>
            <a:endParaRPr lang="it-IT" sz="1400" dirty="0"/>
          </a:p>
          <a:p>
            <a:pPr algn="just"/>
            <a:r>
              <a:rPr lang="it-IT" sz="1400" dirty="0"/>
              <a:t>Per sperimentare che cosa significa stabilire una relazione empatica con le persone o vivere empaticamente, ti proponiamo un compito di realtà un po’ impegnativo: prova a costruire un dialogo con una persona con la quale non hai mai avuto contatti diretti (un compagno di classe, di sport, un vicino di casa, un professore…), durante il quale cercherai di individuare i suoi sentimenti per provare a vivere almeno uno di essi, a fartene carico empaticamente.</a:t>
            </a:r>
          </a:p>
          <a:p>
            <a:endParaRPr lang="it-IT" dirty="0"/>
          </a:p>
        </p:txBody>
      </p:sp>
    </p:spTree>
    <p:extLst>
      <p:ext uri="{BB962C8B-B14F-4D97-AF65-F5344CB8AC3E}">
        <p14:creationId xmlns:p14="http://schemas.microsoft.com/office/powerpoint/2010/main" val="12315708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AB69A-BC26-82E3-A6B5-F7076338C972}"/>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4DDC174A-E53D-EB4E-66F3-D8FC722E58D5}"/>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36BF7FED-2AF9-BB53-E943-2DD7E686D7A8}"/>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00659975-DD64-C60E-5958-5F0B0C5241CB}"/>
              </a:ext>
            </a:extLst>
          </p:cNvPr>
          <p:cNvSpPr>
            <a:spLocks noGrp="1"/>
          </p:cNvSpPr>
          <p:nvPr>
            <p:ph type="sldNum" sz="quarter" idx="12"/>
          </p:nvPr>
        </p:nvSpPr>
        <p:spPr/>
        <p:txBody>
          <a:bodyPr/>
          <a:lstStyle/>
          <a:p>
            <a:fld id="{C3E68A9F-E484-7D4B-81E9-17085C8B9CE5}" type="slidenum">
              <a:rPr lang="it-IT" smtClean="0"/>
              <a:pPr/>
              <a:t>54</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E2205247-BB80-F87E-31C8-36108D5BF3B8}"/>
              </a:ext>
            </a:extLst>
          </p:cNvPr>
          <p:cNvSpPr txBox="1"/>
          <p:nvPr/>
        </p:nvSpPr>
        <p:spPr>
          <a:xfrm>
            <a:off x="573024" y="1487424"/>
            <a:ext cx="8900160" cy="4774705"/>
          </a:xfrm>
          <a:prstGeom prst="rect">
            <a:avLst/>
          </a:prstGeom>
          <a:noFill/>
        </p:spPr>
        <p:txBody>
          <a:bodyPr wrap="square" rtlCol="0">
            <a:spAutoFit/>
          </a:bodyPr>
          <a:lstStyle/>
          <a:p>
            <a:pPr>
              <a:lnSpc>
                <a:spcPct val="107000"/>
              </a:lnSpc>
              <a:spcAft>
                <a:spcPts val="800"/>
              </a:spcAft>
              <a:buNone/>
            </a:pPr>
            <a:r>
              <a:rPr lang="it-IT" sz="2400" b="1" kern="100" dirty="0">
                <a:solidFill>
                  <a:srgbClr val="C00000"/>
                </a:solidFill>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IL QUINTO PASSO</a:t>
            </a:r>
          </a:p>
          <a:p>
            <a:pPr>
              <a:lnSpc>
                <a:spcPct val="107000"/>
              </a:lnSpc>
              <a:spcAft>
                <a:spcPts val="800"/>
              </a:spcAft>
              <a:buNone/>
            </a:pPr>
            <a:r>
              <a:rPr lang="it-IT" b="1" i="1" kern="100"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LA REGOLA AUREA</a:t>
            </a:r>
          </a:p>
          <a:p>
            <a:endParaRPr lang="it-IT" dirty="0"/>
          </a:p>
          <a:p>
            <a:pPr algn="just"/>
            <a:r>
              <a:rPr lang="it-IT" sz="1400" b="1" dirty="0"/>
              <a:t>Obiettivo</a:t>
            </a:r>
            <a:endParaRPr lang="it-IT" sz="1400" dirty="0"/>
          </a:p>
          <a:p>
            <a:pPr algn="just"/>
            <a:r>
              <a:rPr lang="it-IT" sz="1400" dirty="0"/>
              <a:t>Muovendo dall’enunciato della </a:t>
            </a:r>
            <a:r>
              <a:rPr lang="it-IT" sz="1400" i="1" dirty="0"/>
              <a:t>regola aurea</a:t>
            </a:r>
            <a:r>
              <a:rPr lang="it-IT" sz="1400" dirty="0"/>
              <a:t>, si avvia una riflessione sulla struttura costitutivamente relazionale della soggettività umana, tesa a sottolineare la distinzione fondamentale tra l’etica e il diritto</a:t>
            </a:r>
          </a:p>
          <a:p>
            <a:pPr algn="just"/>
            <a:r>
              <a:rPr lang="it-IT" sz="1400" dirty="0"/>
              <a:t> </a:t>
            </a:r>
          </a:p>
          <a:p>
            <a:pPr algn="just"/>
            <a:r>
              <a:rPr lang="it-IT" sz="1400" b="1" dirty="0"/>
              <a:t>1. L’enunciato della </a:t>
            </a:r>
            <a:r>
              <a:rPr lang="it-IT" sz="1400" b="1" i="1" dirty="0"/>
              <a:t>regola aurea</a:t>
            </a:r>
            <a:r>
              <a:rPr lang="it-IT" sz="1400" b="1" dirty="0"/>
              <a:t> </a:t>
            </a:r>
            <a:endParaRPr lang="it-IT" sz="1400" dirty="0"/>
          </a:p>
          <a:p>
            <a:pPr algn="just"/>
            <a:r>
              <a:rPr lang="it-IT" sz="1400" dirty="0"/>
              <a:t>   </a:t>
            </a:r>
            <a:r>
              <a:rPr lang="it-IT" sz="1400" dirty="0">
                <a:solidFill>
                  <a:srgbClr val="0070C0"/>
                </a:solidFill>
              </a:rPr>
              <a:t>[...] nel momento in cui ci rendiamo conto che quanto vogliamo per noi (cioè che non ci venga fatto nulla di male e di ingiusto) vale pure per gli altri, nasce quel senso di giustizia che si esprime nella regola aurea. La regola del non fare agli altri ciò che non vorresti fosse fatto a te: mi pare sia questa la formula più embrionale della percezione della giustizia o dell’ingiustizia.</a:t>
            </a:r>
          </a:p>
          <a:p>
            <a:endParaRPr lang="it-IT" sz="1400" dirty="0">
              <a:solidFill>
                <a:srgbClr val="0070C0"/>
              </a:solidFill>
            </a:endParaRPr>
          </a:p>
          <a:p>
            <a:pPr algn="r"/>
            <a:r>
              <a:rPr lang="it-IT" sz="1400" dirty="0">
                <a:solidFill>
                  <a:srgbClr val="0070C0"/>
                </a:solidFill>
              </a:rPr>
              <a:t>C. M. Martini, </a:t>
            </a:r>
            <a:r>
              <a:rPr lang="it-IT" sz="1400" i="1" dirty="0">
                <a:solidFill>
                  <a:srgbClr val="0070C0"/>
                </a:solidFill>
              </a:rPr>
              <a:t>La giustizia della Croce</a:t>
            </a:r>
            <a:r>
              <a:rPr lang="it-IT" sz="1400" dirty="0">
                <a:solidFill>
                  <a:srgbClr val="0070C0"/>
                </a:solidFill>
              </a:rPr>
              <a:t>, in Carlo Maria Martini, </a:t>
            </a:r>
            <a:r>
              <a:rPr lang="it-IT" sz="1400" i="1" dirty="0">
                <a:solidFill>
                  <a:srgbClr val="0070C0"/>
                </a:solidFill>
              </a:rPr>
              <a:t>Cattedre dei non credenti</a:t>
            </a:r>
            <a:r>
              <a:rPr lang="it-IT" sz="1400" dirty="0">
                <a:solidFill>
                  <a:srgbClr val="0070C0"/>
                </a:solidFill>
              </a:rPr>
              <a:t>, Bompiani, Milano 2015, p. 1191 </a:t>
            </a:r>
          </a:p>
          <a:p>
            <a:r>
              <a:rPr lang="it-IT" sz="1400" dirty="0"/>
              <a:t> </a:t>
            </a:r>
          </a:p>
          <a:p>
            <a:pPr algn="just"/>
            <a:r>
              <a:rPr lang="it-IT" sz="1400" dirty="0"/>
              <a:t>Volendo esprimere la </a:t>
            </a:r>
            <a:r>
              <a:rPr lang="it-IT" sz="1400" i="1" dirty="0"/>
              <a:t>regola aurea</a:t>
            </a:r>
            <a:r>
              <a:rPr lang="it-IT" sz="1400" dirty="0"/>
              <a:t> in senso positivo e propositivo, è possibile affermare: </a:t>
            </a:r>
            <a:r>
              <a:rPr lang="it-IT" sz="1400" i="1" dirty="0"/>
              <a:t>quello che desideri gli altri facciano a te, tu fallo agli altri</a:t>
            </a:r>
            <a:r>
              <a:rPr lang="it-IT" sz="1400" dirty="0"/>
              <a:t>.</a:t>
            </a:r>
          </a:p>
          <a:p>
            <a:pPr algn="just"/>
            <a:r>
              <a:rPr lang="it-IT" sz="1400" dirty="0"/>
              <a:t>La proposta della </a:t>
            </a:r>
            <a:r>
              <a:rPr lang="it-IT" sz="1400" i="1" dirty="0"/>
              <a:t>regola aurea</a:t>
            </a:r>
            <a:r>
              <a:rPr lang="it-IT" sz="1400" dirty="0"/>
              <a:t> invita ad una scelta etica che si distanzia da ogni prospettiva individualista e utilitarista.</a:t>
            </a:r>
          </a:p>
          <a:p>
            <a:endParaRPr lang="it-IT" dirty="0"/>
          </a:p>
        </p:txBody>
      </p:sp>
    </p:spTree>
    <p:extLst>
      <p:ext uri="{BB962C8B-B14F-4D97-AF65-F5344CB8AC3E}">
        <p14:creationId xmlns:p14="http://schemas.microsoft.com/office/powerpoint/2010/main" val="277327458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69EEA1-A1EC-60C6-2DE9-A89E0A653C9C}"/>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0831F574-89B2-2924-CD65-DF5AD0E70DF6}"/>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39B3EAF9-1CA1-F3E8-D71B-D0BC8EBF213D}"/>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C6905FCF-D615-549E-D5CF-5E247E0A5737}"/>
              </a:ext>
            </a:extLst>
          </p:cNvPr>
          <p:cNvSpPr>
            <a:spLocks noGrp="1"/>
          </p:cNvSpPr>
          <p:nvPr>
            <p:ph type="sldNum" sz="quarter" idx="12"/>
          </p:nvPr>
        </p:nvSpPr>
        <p:spPr/>
        <p:txBody>
          <a:bodyPr/>
          <a:lstStyle/>
          <a:p>
            <a:fld id="{C3E68A9F-E484-7D4B-81E9-17085C8B9CE5}" type="slidenum">
              <a:rPr lang="it-IT" smtClean="0"/>
              <a:pPr/>
              <a:t>55</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E4760297-4D77-269F-4AC8-F01F2339BC21}"/>
              </a:ext>
            </a:extLst>
          </p:cNvPr>
          <p:cNvSpPr txBox="1"/>
          <p:nvPr/>
        </p:nvSpPr>
        <p:spPr>
          <a:xfrm>
            <a:off x="587312" y="1487424"/>
            <a:ext cx="8900160" cy="4247317"/>
          </a:xfrm>
          <a:prstGeom prst="rect">
            <a:avLst/>
          </a:prstGeom>
          <a:noFill/>
        </p:spPr>
        <p:txBody>
          <a:bodyPr wrap="square" rtlCol="0">
            <a:spAutoFit/>
          </a:bodyPr>
          <a:lstStyle/>
          <a:p>
            <a:pPr algn="just"/>
            <a:r>
              <a:rPr lang="it-IT" sz="1400" b="1" dirty="0"/>
              <a:t>2. La fondamentale distinzione di etica e diritto</a:t>
            </a:r>
            <a:endParaRPr lang="it-IT" sz="1400" dirty="0"/>
          </a:p>
          <a:p>
            <a:pPr algn="just"/>
            <a:r>
              <a:rPr lang="it-IT" sz="1400" i="1" dirty="0"/>
              <a:t>  </a:t>
            </a:r>
            <a:endParaRPr lang="it-IT" sz="1400" dirty="0"/>
          </a:p>
          <a:p>
            <a:pPr algn="just"/>
            <a:r>
              <a:rPr lang="it-IT" sz="1400" dirty="0"/>
              <a:t>   </a:t>
            </a:r>
            <a:r>
              <a:rPr lang="it-IT" sz="1400" dirty="0">
                <a:solidFill>
                  <a:srgbClr val="0070C0"/>
                </a:solidFill>
              </a:rPr>
              <a:t>[...] richiamo, con un esempio, la caratteristica dell’etica [...], cioè il suo trattare di quelle azioni che sono assolutamente degne o indegne dell’uomo. [...]</a:t>
            </a:r>
          </a:p>
          <a:p>
            <a:pPr algn="just"/>
            <a:r>
              <a:rPr lang="it-IT" sz="1400" dirty="0">
                <a:solidFill>
                  <a:srgbClr val="0070C0"/>
                </a:solidFill>
              </a:rPr>
              <a:t>Mentre l’etica è la dottrina che si interessa degli atteggiamenti di valore dell’uomo, il diritto è l’insieme delle norme positive che le società si danno per rispondere a questi imperativi profondi e tradurli nella pratica quotidiana. Da solo, però, il diritto non garantisce un’etica pubblica: esso è un insieme di norme esterne che suppongono un consenso fondamentale dei cittadini sui grandi atteggiamenti che regolano i rapporti tra persone. quando comincia la discordia sugli atteggiamenti di fondo, ad esempio sul rispetto della vita, una società è minacciata di disgregazione e, alla lunga, non riuscirà più a darsi norme di diritto capaci di assicurare il rispetto di tutti.</a:t>
            </a:r>
          </a:p>
          <a:p>
            <a:pPr algn="just"/>
            <a:endParaRPr lang="it-IT" sz="1400" dirty="0"/>
          </a:p>
          <a:p>
            <a:pPr algn="r"/>
            <a:r>
              <a:rPr lang="it-IT" sz="1400" dirty="0">
                <a:solidFill>
                  <a:srgbClr val="0070C0"/>
                </a:solidFill>
              </a:rPr>
              <a:t>Carlo Maria Martini, </a:t>
            </a:r>
            <a:r>
              <a:rPr lang="it-IT" sz="1400" i="1" dirty="0">
                <a:solidFill>
                  <a:srgbClr val="0070C0"/>
                </a:solidFill>
              </a:rPr>
              <a:t>Viaggio nel vocabolario dell’etica</a:t>
            </a:r>
            <a:r>
              <a:rPr lang="it-IT" sz="1400" dirty="0">
                <a:solidFill>
                  <a:srgbClr val="0070C0"/>
                </a:solidFill>
              </a:rPr>
              <a:t>, Edizioni Piemme, AL 1993, pp. 17-18.</a:t>
            </a:r>
          </a:p>
          <a:p>
            <a:pPr algn="just"/>
            <a:r>
              <a:rPr lang="it-IT" sz="1400" dirty="0"/>
              <a:t> </a:t>
            </a:r>
          </a:p>
          <a:p>
            <a:pPr algn="just"/>
            <a:endParaRPr lang="it-IT" sz="1400" dirty="0"/>
          </a:p>
          <a:p>
            <a:pPr algn="just"/>
            <a:r>
              <a:rPr lang="it-IT" sz="1400" i="1" dirty="0"/>
              <a:t>   Se il diritto si interessa soprattutto dei comportamenti esteriori, l'etica prende in conto anche la matrice dell'agire esteriore, che è dentro di noi. </a:t>
            </a:r>
            <a:endParaRPr lang="it-IT" sz="1400" dirty="0"/>
          </a:p>
          <a:p>
            <a:pPr algn="just"/>
            <a:endParaRPr lang="it-IT" sz="1400" dirty="0"/>
          </a:p>
          <a:p>
            <a:pPr algn="r"/>
            <a:r>
              <a:rPr lang="it-IT" sz="1400" dirty="0"/>
              <a:t>Carlo Casalone SJ, </a:t>
            </a:r>
            <a:r>
              <a:rPr lang="it-IT" sz="1400" i="1" dirty="0"/>
              <a:t>inedito.</a:t>
            </a:r>
            <a:endParaRPr lang="it-IT" sz="1400" dirty="0"/>
          </a:p>
          <a:p>
            <a:endParaRPr lang="it-IT" dirty="0"/>
          </a:p>
        </p:txBody>
      </p:sp>
    </p:spTree>
    <p:extLst>
      <p:ext uri="{BB962C8B-B14F-4D97-AF65-F5344CB8AC3E}">
        <p14:creationId xmlns:p14="http://schemas.microsoft.com/office/powerpoint/2010/main" val="65026199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F43C8-E81B-AF05-2B43-C81F95A1EFCE}"/>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3501B115-3855-CB38-DADE-D82C4983E10D}"/>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4CB8259D-2798-B13C-8A6C-1E803CA5BEE7}"/>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5B125B2F-FC9D-49BD-8233-F85366F6C078}"/>
              </a:ext>
            </a:extLst>
          </p:cNvPr>
          <p:cNvSpPr>
            <a:spLocks noGrp="1"/>
          </p:cNvSpPr>
          <p:nvPr>
            <p:ph type="sldNum" sz="quarter" idx="12"/>
          </p:nvPr>
        </p:nvSpPr>
        <p:spPr/>
        <p:txBody>
          <a:bodyPr/>
          <a:lstStyle/>
          <a:p>
            <a:fld id="{C3E68A9F-E484-7D4B-81E9-17085C8B9CE5}" type="slidenum">
              <a:rPr lang="it-IT" smtClean="0"/>
              <a:pPr/>
              <a:t>56</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0843AB32-864D-086F-05B2-75BC20980544}"/>
              </a:ext>
            </a:extLst>
          </p:cNvPr>
          <p:cNvSpPr txBox="1"/>
          <p:nvPr/>
        </p:nvSpPr>
        <p:spPr>
          <a:xfrm>
            <a:off x="573024" y="1487424"/>
            <a:ext cx="8900160" cy="2739211"/>
          </a:xfrm>
          <a:prstGeom prst="rect">
            <a:avLst/>
          </a:prstGeom>
          <a:noFill/>
        </p:spPr>
        <p:txBody>
          <a:bodyPr wrap="square" rtlCol="0">
            <a:spAutoFit/>
          </a:bodyPr>
          <a:lstStyle/>
          <a:p>
            <a:pPr algn="just"/>
            <a:r>
              <a:rPr lang="it-IT" sz="1400" dirty="0"/>
              <a:t>Ora che hai letto i due brani proposti, ti invitiamo a riflettere su quanto segue:</a:t>
            </a:r>
          </a:p>
          <a:p>
            <a:pPr algn="just"/>
            <a:r>
              <a:rPr lang="it-IT" sz="1400" dirty="0"/>
              <a:t>La coscienza formata individua nella </a:t>
            </a:r>
            <a:r>
              <a:rPr lang="it-IT" sz="1400" b="1" dirty="0"/>
              <a:t>norma </a:t>
            </a:r>
            <a:r>
              <a:rPr lang="it-IT" sz="1400" dirty="0"/>
              <a:t>un valore da tutelare, non (solo) una limitazione del comportamento e della spensierata espansione dell’io.  </a:t>
            </a:r>
          </a:p>
          <a:p>
            <a:pPr algn="just"/>
            <a:r>
              <a:rPr lang="it-IT" sz="1400" dirty="0"/>
              <a:t>Ma i valori arrivano sempre insieme nelle singole situazioni in cui ci troviamo coinvolti nella nostra esistenza (per esempio: non uccidere e difendi la vita dell’ingiustamente aggredito; utilizza i trattamenti per curare la malattia di questa persona e alloca le risorse limitate in modo giusto; dedicati al servizio degli altri e prendi tempo per il tuo benessere; …).</a:t>
            </a:r>
          </a:p>
          <a:p>
            <a:pPr algn="just"/>
            <a:r>
              <a:rPr lang="it-IT" sz="1400" dirty="0"/>
              <a:t>Per non perdersi nell’urgenza e nella complessità delle situazioni in cui siamo quotidianamente coinvolti, occorre entrare nella logica del </a:t>
            </a:r>
            <a:r>
              <a:rPr lang="it-IT" sz="1400" b="1" dirty="0"/>
              <a:t>bene maggiore possibile</a:t>
            </a:r>
            <a:r>
              <a:rPr lang="it-IT" sz="1400" dirty="0"/>
              <a:t> e di un’osservanza della legge che non si limita alla lettera della legge, ossia alla messa in pratica in maniera a-critica, sempre e dovunque, di quanto essa prescrive, solo perché è una legge. Anche Gesù trasgredisce il sabato o lo interpreta più profondamente, in modo </a:t>
            </a:r>
            <a:r>
              <a:rPr lang="it-IT" sz="1400" b="1" dirty="0"/>
              <a:t>responsabile</a:t>
            </a:r>
            <a:r>
              <a:rPr lang="it-IT" sz="1400" dirty="0"/>
              <a:t>, realizzandone il compimento. </a:t>
            </a:r>
          </a:p>
          <a:p>
            <a:endParaRPr lang="it-IT" dirty="0"/>
          </a:p>
        </p:txBody>
      </p:sp>
    </p:spTree>
    <p:extLst>
      <p:ext uri="{BB962C8B-B14F-4D97-AF65-F5344CB8AC3E}">
        <p14:creationId xmlns:p14="http://schemas.microsoft.com/office/powerpoint/2010/main" val="18407321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14B1B-B757-66AA-0141-EB7F9BBBBCCC}"/>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6BFE99E2-8A0F-6A67-CB8F-C40C5308D656}"/>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C1F08BD7-3259-FE1F-C41A-604B7693E9D9}"/>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6314B78B-4F1E-BB2F-D6CA-CE6B8B241C30}"/>
              </a:ext>
            </a:extLst>
          </p:cNvPr>
          <p:cNvSpPr>
            <a:spLocks noGrp="1"/>
          </p:cNvSpPr>
          <p:nvPr>
            <p:ph type="sldNum" sz="quarter" idx="12"/>
          </p:nvPr>
        </p:nvSpPr>
        <p:spPr/>
        <p:txBody>
          <a:bodyPr/>
          <a:lstStyle/>
          <a:p>
            <a:fld id="{C3E68A9F-E484-7D4B-81E9-17085C8B9CE5}" type="slidenum">
              <a:rPr lang="it-IT" smtClean="0"/>
              <a:pPr/>
              <a:t>57</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C1211AD5-96AB-9CB6-6AA1-C57657B70AB4}"/>
              </a:ext>
            </a:extLst>
          </p:cNvPr>
          <p:cNvSpPr txBox="1"/>
          <p:nvPr/>
        </p:nvSpPr>
        <p:spPr>
          <a:xfrm>
            <a:off x="573024" y="1487424"/>
            <a:ext cx="8900160" cy="4893647"/>
          </a:xfrm>
          <a:prstGeom prst="rect">
            <a:avLst/>
          </a:prstGeom>
          <a:noFill/>
        </p:spPr>
        <p:txBody>
          <a:bodyPr wrap="square" rtlCol="0">
            <a:spAutoFit/>
          </a:bodyPr>
          <a:lstStyle/>
          <a:p>
            <a:r>
              <a:rPr lang="it-IT" sz="1400" b="1" dirty="0"/>
              <a:t>3. Bene comune e principio di responsabilità</a:t>
            </a:r>
            <a:endParaRPr lang="it-IT" sz="1400" dirty="0"/>
          </a:p>
          <a:p>
            <a:pPr algn="just"/>
            <a:r>
              <a:rPr lang="it-IT" sz="1400" dirty="0"/>
              <a:t>Lasciati guidare dalle parole dell’Arcivescovo Martini che ti aiuteranno a chiarire il significato del sintagma bene comune e la sua correlazione con quel principio di responsabilità che ci chiama costantemente in causa, innanzitutto come persone e anche come cittadini.</a:t>
            </a:r>
          </a:p>
          <a:p>
            <a:pPr algn="just"/>
            <a:r>
              <a:rPr lang="it-IT" sz="1400" dirty="0"/>
              <a:t> </a:t>
            </a:r>
          </a:p>
          <a:p>
            <a:pPr algn="just"/>
            <a:r>
              <a:rPr lang="it-IT" sz="1400" dirty="0"/>
              <a:t>   </a:t>
            </a:r>
            <a:r>
              <a:rPr lang="it-IT" sz="1400" dirty="0">
                <a:solidFill>
                  <a:srgbClr val="0070C0"/>
                </a:solidFill>
              </a:rPr>
              <a:t>L’espressione </a:t>
            </a:r>
            <a:r>
              <a:rPr lang="it-IT" sz="1400" i="1" dirty="0">
                <a:solidFill>
                  <a:srgbClr val="0070C0"/>
                </a:solidFill>
              </a:rPr>
              <a:t>bene comune</a:t>
            </a:r>
            <a:r>
              <a:rPr lang="it-IT" sz="1400" dirty="0">
                <a:solidFill>
                  <a:srgbClr val="0070C0"/>
                </a:solidFill>
              </a:rPr>
              <a:t> è piuttosto difficile da definire, anche se non sembra.</a:t>
            </a:r>
          </a:p>
          <a:p>
            <a:pPr algn="just"/>
            <a:r>
              <a:rPr lang="it-IT" sz="1400" dirty="0">
                <a:solidFill>
                  <a:srgbClr val="0070C0"/>
                </a:solidFill>
              </a:rPr>
              <a:t>[...] Che cos’è allora il bene comune?</a:t>
            </a:r>
          </a:p>
          <a:p>
            <a:pPr algn="just"/>
            <a:r>
              <a:rPr lang="it-IT" sz="1400" i="1" dirty="0">
                <a:solidFill>
                  <a:srgbClr val="0070C0"/>
                </a:solidFill>
              </a:rPr>
              <a:t>È</a:t>
            </a:r>
            <a:r>
              <a:rPr lang="it-IT" sz="1400" dirty="0">
                <a:solidFill>
                  <a:srgbClr val="0070C0"/>
                </a:solidFill>
              </a:rPr>
              <a:t> l’</a:t>
            </a:r>
            <a:r>
              <a:rPr lang="it-IT" sz="1400" i="1" dirty="0">
                <a:solidFill>
                  <a:srgbClr val="0070C0"/>
                </a:solidFill>
              </a:rPr>
              <a:t>insieme delle condizioni di vita di una società, che favoriscono il benessere, il progresso umano di tutti i cittadini.</a:t>
            </a:r>
            <a:endParaRPr lang="it-IT" sz="1400" dirty="0">
              <a:solidFill>
                <a:srgbClr val="0070C0"/>
              </a:solidFill>
            </a:endParaRPr>
          </a:p>
          <a:p>
            <a:pPr algn="just"/>
            <a:r>
              <a:rPr lang="it-IT" sz="1400" dirty="0">
                <a:solidFill>
                  <a:srgbClr val="0070C0"/>
                </a:solidFill>
              </a:rPr>
              <a:t>[...] Tutti hanno chiara l’idea di che cosa sia la </a:t>
            </a:r>
            <a:r>
              <a:rPr lang="it-IT" sz="1400" i="1" dirty="0">
                <a:solidFill>
                  <a:srgbClr val="0070C0"/>
                </a:solidFill>
              </a:rPr>
              <a:t>responsabilità</a:t>
            </a:r>
            <a:r>
              <a:rPr lang="it-IT" sz="1400" dirty="0">
                <a:solidFill>
                  <a:srgbClr val="0070C0"/>
                </a:solidFill>
              </a:rPr>
              <a:t>.</a:t>
            </a:r>
          </a:p>
          <a:p>
            <a:pPr algn="just"/>
            <a:r>
              <a:rPr lang="it-IT" sz="1400" dirty="0">
                <a:solidFill>
                  <a:srgbClr val="0070C0"/>
                </a:solidFill>
              </a:rPr>
              <a:t>La parola deriva da “rispondere” [...].</a:t>
            </a:r>
          </a:p>
          <a:p>
            <a:pPr algn="just"/>
            <a:r>
              <a:rPr lang="it-IT" sz="1400" dirty="0">
                <a:solidFill>
                  <a:srgbClr val="0070C0"/>
                </a:solidFill>
              </a:rPr>
              <a:t>Nella parola “rispondere” è quindi incluso un forte senso di impegno.</a:t>
            </a:r>
          </a:p>
          <a:p>
            <a:pPr algn="just"/>
            <a:r>
              <a:rPr lang="it-IT" sz="1400" dirty="0">
                <a:solidFill>
                  <a:srgbClr val="0070C0"/>
                </a:solidFill>
              </a:rPr>
              <a:t>[...] siamo responsabili a vasto raggio di ciò che facciamo attraverso la tecnologia; siamo responsabili del futuro, delle future generazioni.</a:t>
            </a:r>
          </a:p>
          <a:p>
            <a:pPr algn="just"/>
            <a:r>
              <a:rPr lang="it-IT" sz="1400" dirty="0">
                <a:solidFill>
                  <a:srgbClr val="0070C0"/>
                </a:solidFill>
              </a:rPr>
              <a:t>[...] qual è allora il nostro compito? dobbiamo imparare a vedere i nostri atti con gli occhi degli altri - vicini, lontani, presenti e futuri - e sapere infine che alla radice di tutta la storia biblica c’è un patto di alleanza, l’alleanza di Noè, la quale insegna che gli uomini e le donne della terra tutti insieme portano con Dio la responsabilità del creato.</a:t>
            </a:r>
          </a:p>
          <a:p>
            <a:pPr algn="just"/>
            <a:r>
              <a:rPr lang="it-IT" sz="1400" dirty="0">
                <a:solidFill>
                  <a:srgbClr val="0070C0"/>
                </a:solidFill>
              </a:rPr>
              <a:t>   [...]  Abbiamo detto che il bene comune è la totalità delle condizioni che permettono il progresso di tutti i cittadini.</a:t>
            </a:r>
          </a:p>
          <a:p>
            <a:pPr algn="just"/>
            <a:r>
              <a:rPr lang="it-IT" sz="1400" dirty="0">
                <a:solidFill>
                  <a:srgbClr val="0070C0"/>
                </a:solidFill>
              </a:rPr>
              <a:t>   Ora, parlando della politica diciamo che con questo termine intendiamo quella forma dell’agire umano che ha come fine proprio il bene comune.</a:t>
            </a:r>
          </a:p>
          <a:p>
            <a:pPr algn="just"/>
            <a:r>
              <a:rPr lang="it-IT" sz="1400" dirty="0">
                <a:solidFill>
                  <a:srgbClr val="0070C0"/>
                </a:solidFill>
              </a:rPr>
              <a:t> </a:t>
            </a:r>
          </a:p>
          <a:p>
            <a:pPr algn="r"/>
            <a:r>
              <a:rPr lang="it-IT" sz="1400" dirty="0">
                <a:solidFill>
                  <a:srgbClr val="0070C0"/>
                </a:solidFill>
              </a:rPr>
              <a:t>Carlo Maria Martini, </a:t>
            </a:r>
            <a:r>
              <a:rPr lang="it-IT" sz="1400" i="1" dirty="0">
                <a:solidFill>
                  <a:srgbClr val="0070C0"/>
                </a:solidFill>
              </a:rPr>
              <a:t>Viaggio nel vocabolario dell’etica</a:t>
            </a:r>
            <a:r>
              <a:rPr lang="it-IT" sz="1400" dirty="0">
                <a:solidFill>
                  <a:srgbClr val="0070C0"/>
                </a:solidFill>
              </a:rPr>
              <a:t>, Edizioni Piemme, AL 1993, pp. 34-39.</a:t>
            </a:r>
          </a:p>
          <a:p>
            <a:endParaRPr lang="it-IT" dirty="0"/>
          </a:p>
        </p:txBody>
      </p:sp>
    </p:spTree>
    <p:extLst>
      <p:ext uri="{BB962C8B-B14F-4D97-AF65-F5344CB8AC3E}">
        <p14:creationId xmlns:p14="http://schemas.microsoft.com/office/powerpoint/2010/main" val="12176509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B2FF0-A1E6-4C5D-804C-3E92E3485E10}"/>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1FEB0FA6-E466-C7E0-D9A1-D94BF4DDEE41}"/>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7EE16A11-5FB5-C0BF-C0A0-7AF27A519027}"/>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A2E5998B-B799-EE2F-F06E-AA1C5DC3B184}"/>
              </a:ext>
            </a:extLst>
          </p:cNvPr>
          <p:cNvSpPr>
            <a:spLocks noGrp="1"/>
          </p:cNvSpPr>
          <p:nvPr>
            <p:ph type="sldNum" sz="quarter" idx="12"/>
          </p:nvPr>
        </p:nvSpPr>
        <p:spPr/>
        <p:txBody>
          <a:bodyPr/>
          <a:lstStyle/>
          <a:p>
            <a:fld id="{C3E68A9F-E484-7D4B-81E9-17085C8B9CE5}" type="slidenum">
              <a:rPr lang="it-IT" smtClean="0"/>
              <a:pPr/>
              <a:t>58</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79904C70-FB53-5AD6-0FC4-D59AB9F91CC3}"/>
              </a:ext>
            </a:extLst>
          </p:cNvPr>
          <p:cNvSpPr txBox="1"/>
          <p:nvPr/>
        </p:nvSpPr>
        <p:spPr>
          <a:xfrm>
            <a:off x="573024" y="1487424"/>
            <a:ext cx="8900160" cy="3970318"/>
          </a:xfrm>
          <a:prstGeom prst="rect">
            <a:avLst/>
          </a:prstGeom>
          <a:noFill/>
        </p:spPr>
        <p:txBody>
          <a:bodyPr wrap="square" rtlCol="0">
            <a:spAutoFit/>
          </a:bodyPr>
          <a:lstStyle/>
          <a:p>
            <a:pPr algn="just"/>
            <a:r>
              <a:rPr lang="it-IT" sz="1200" b="1" dirty="0"/>
              <a:t>Approfondimento: nota sulla responsabilità</a:t>
            </a:r>
            <a:endParaRPr lang="it-IT" sz="1200" dirty="0"/>
          </a:p>
          <a:p>
            <a:pPr algn="just"/>
            <a:r>
              <a:rPr lang="it-IT" sz="1200" dirty="0"/>
              <a:t>  Nel corso del secolo scorso, l’Europa - che aveva prodotto maestri del pensiero libero e critico - sprofondò nell’immane tragedia di due guerre mondiali. Nella notte più buia in cui il regime nazista precipitò molti popoli, tra le altre una voce si alzò a indicare un nuovo avvenire per l’uomo. Quella del pastore luterano Dietrich Bonhoeffer, teologo e membro della resistenza, che dal carcere ove era stato rinchiuso per aver complottato contro Hitler, lasciò un messaggio che ancora indica una strada di salvezza. </a:t>
            </a:r>
          </a:p>
          <a:p>
            <a:pPr algn="just"/>
            <a:r>
              <a:rPr lang="it-IT" sz="1200" i="1" dirty="0"/>
              <a:t>In fondo, per chi è responsabile la domanda ultima non è: come me la caverò eroicamente in questa circostanza, ma: quale potrà essere la vita per la generazione che viene?</a:t>
            </a:r>
            <a:r>
              <a:rPr lang="it-IT" sz="1200" dirty="0"/>
              <a:t> (Dieci anni dopo, a cura di P. Grassi, Pazzini editore)</a:t>
            </a:r>
          </a:p>
          <a:p>
            <a:pPr algn="just"/>
            <a:r>
              <a:rPr lang="it-IT" sz="1200" dirty="0"/>
              <a:t>Una semplice ma straordinaria confessione, che introduce una nuova attenzione a chi voglia ricercare il bene: che non basta pensare all’oggi, o al valore in sé della propria azione, ma che occorra guardare al domani. Il futuro diviene responsabilità per il presente e il presente diviene promessa di futuro.</a:t>
            </a:r>
          </a:p>
          <a:p>
            <a:pPr algn="just"/>
            <a:r>
              <a:rPr lang="it-IT" sz="1200" dirty="0"/>
              <a:t>L’Etica - nel tempo dominato dalla tecnica - non può che interessarsi dell’avvenire comune dell’umanità, e non può farlo che rivedendo quelli che sono i temi su cui volgere la riflessione. Il filosofo Hans Jonas ne ha individuati due: </a:t>
            </a:r>
            <a:r>
              <a:rPr lang="it-IT" sz="1200" i="1" dirty="0"/>
              <a:t>il futuro </a:t>
            </a:r>
            <a:r>
              <a:rPr lang="it-IT" sz="1200" dirty="0"/>
              <a:t>e</a:t>
            </a:r>
            <a:r>
              <a:rPr lang="it-IT" sz="1200" i="1" dirty="0"/>
              <a:t> la natura</a:t>
            </a:r>
            <a:r>
              <a:rPr lang="it-IT" sz="1200" dirty="0"/>
              <a:t>. L’imperativo kantiano, forse il pensiero più elevato che l’occidente abbia saputo formulare in campo etico, deve fare i conti con una ormai diffusa sensibilità ben attenta al futuro del pianeta e delle prossime generazioni.</a:t>
            </a:r>
          </a:p>
          <a:p>
            <a:pPr algn="just"/>
            <a:r>
              <a:rPr lang="it-IT" sz="1200" dirty="0"/>
              <a:t>L’universalità perduta nel presente si trova così ad abitare un nuovo spazio – la natura, e non solo le relazioni tra gli uomini - e il tempo, che si affaccia decisamente sull’avvenire.  Forse questa è la nuova prospettiva che possiamo considerare centrale per la nostra esistenza.</a:t>
            </a:r>
          </a:p>
          <a:p>
            <a:pPr algn="just"/>
            <a:r>
              <a:rPr lang="it-IT" sz="1200" dirty="0"/>
              <a:t>Così Hans Jonas così sintetizza il nuovo imperativo morale per una umanità che voglia conservare la vita della e sulla Terra:</a:t>
            </a:r>
            <a:r>
              <a:rPr lang="it-IT" sz="1200" i="1" dirty="0"/>
              <a:t> </a:t>
            </a:r>
            <a:endParaRPr lang="it-IT" sz="1200" dirty="0"/>
          </a:p>
          <a:p>
            <a:pPr algn="just"/>
            <a:r>
              <a:rPr lang="it-IT" sz="1200" i="1" dirty="0"/>
              <a:t> </a:t>
            </a:r>
            <a:endParaRPr lang="it-IT" sz="1200" dirty="0"/>
          </a:p>
          <a:p>
            <a:pPr algn="just"/>
            <a:r>
              <a:rPr lang="it-IT" sz="1200" i="1" dirty="0"/>
              <a:t>Agisci in modo tale che le conseguenze della tua azione siano compatibili con la permanenza di un’autentica vita umana sulla terra</a:t>
            </a:r>
            <a:r>
              <a:rPr lang="it-IT" sz="1200" dirty="0"/>
              <a:t> </a:t>
            </a:r>
          </a:p>
          <a:p>
            <a:pPr algn="just"/>
            <a:endParaRPr lang="it-IT" sz="1200" dirty="0"/>
          </a:p>
          <a:p>
            <a:pPr algn="r"/>
            <a:r>
              <a:rPr lang="it-IT" sz="1200" dirty="0"/>
              <a:t>Hans Jonas, </a:t>
            </a:r>
            <a:r>
              <a:rPr lang="it-IT" sz="1200" i="1" dirty="0"/>
              <a:t>Il principio responsabilità</a:t>
            </a:r>
            <a:r>
              <a:rPr lang="it-IT" sz="1200" dirty="0"/>
              <a:t>, Einaudi, Torino 1979, pag.16.</a:t>
            </a:r>
          </a:p>
        </p:txBody>
      </p:sp>
    </p:spTree>
    <p:extLst>
      <p:ext uri="{BB962C8B-B14F-4D97-AF65-F5344CB8AC3E}">
        <p14:creationId xmlns:p14="http://schemas.microsoft.com/office/powerpoint/2010/main" val="402045214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CC259-D1C5-7B05-6A52-E88DE0DD3D5F}"/>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F41E7338-0ABF-07DA-9F46-51175C1C7840}"/>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1E213F6F-BF5D-0BF5-F1F6-A2BFB2042111}"/>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BA0ECDC0-9996-BDC4-FD94-ACF644439F08}"/>
              </a:ext>
            </a:extLst>
          </p:cNvPr>
          <p:cNvSpPr>
            <a:spLocks noGrp="1"/>
          </p:cNvSpPr>
          <p:nvPr>
            <p:ph type="sldNum" sz="quarter" idx="12"/>
          </p:nvPr>
        </p:nvSpPr>
        <p:spPr/>
        <p:txBody>
          <a:bodyPr/>
          <a:lstStyle/>
          <a:p>
            <a:fld id="{C3E68A9F-E484-7D4B-81E9-17085C8B9CE5}" type="slidenum">
              <a:rPr lang="it-IT" smtClean="0"/>
              <a:pPr/>
              <a:t>59</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714DE6E2-11B1-809A-F5B9-0E6B6B2441F6}"/>
              </a:ext>
            </a:extLst>
          </p:cNvPr>
          <p:cNvSpPr txBox="1"/>
          <p:nvPr/>
        </p:nvSpPr>
        <p:spPr>
          <a:xfrm>
            <a:off x="573024" y="1487424"/>
            <a:ext cx="8900160" cy="4031873"/>
          </a:xfrm>
          <a:prstGeom prst="rect">
            <a:avLst/>
          </a:prstGeom>
          <a:noFill/>
        </p:spPr>
        <p:txBody>
          <a:bodyPr wrap="square" rtlCol="0">
            <a:spAutoFit/>
          </a:bodyPr>
          <a:lstStyle/>
          <a:p>
            <a:pPr algn="just"/>
            <a:r>
              <a:rPr lang="it-IT" sz="1400" b="1" dirty="0"/>
              <a:t>Attività</a:t>
            </a:r>
            <a:endParaRPr lang="it-IT" sz="1400" dirty="0"/>
          </a:p>
          <a:p>
            <a:pPr algn="just"/>
            <a:r>
              <a:rPr lang="it-IT" sz="1400" dirty="0"/>
              <a:t>Conosci la vicenda del </a:t>
            </a:r>
            <a:r>
              <a:rPr lang="it-IT" sz="1400" i="1" dirty="0"/>
              <a:t>Samaritano</a:t>
            </a:r>
            <a:r>
              <a:rPr lang="it-IT" sz="1400" dirty="0"/>
              <a:t>? Se non la conosci, fai una ricerca.</a:t>
            </a:r>
          </a:p>
          <a:p>
            <a:pPr algn="just"/>
            <a:r>
              <a:rPr lang="it-IT" sz="1400" dirty="0"/>
              <a:t>Questa vicenda ti permette di mettere a fuoco i passaggi fondamentali che abbiamo percorso fino a qui riguardo alla risposta che</a:t>
            </a:r>
            <a:r>
              <a:rPr lang="it-IT" sz="1400" i="1" dirty="0"/>
              <a:t> </a:t>
            </a:r>
            <a:r>
              <a:rPr lang="it-IT" sz="1400" dirty="0"/>
              <a:t>ciascuno di noi dà quando incontra l’Altro. </a:t>
            </a:r>
          </a:p>
          <a:p>
            <a:pPr algn="just"/>
            <a:r>
              <a:rPr lang="it-IT" sz="1400" dirty="0"/>
              <a:t>Il levita e il sacerdote vedono e tirano dritto, </a:t>
            </a:r>
            <a:r>
              <a:rPr lang="it-IT" sz="1400" dirty="0" err="1"/>
              <a:t>cioé</a:t>
            </a:r>
            <a:r>
              <a:rPr lang="it-IT" sz="1400" dirty="0"/>
              <a:t> </a:t>
            </a:r>
            <a:r>
              <a:rPr lang="it-IT" sz="1400" i="1" dirty="0"/>
              <a:t>rispondono</a:t>
            </a:r>
            <a:r>
              <a:rPr lang="it-IT" sz="1400" b="1" dirty="0"/>
              <a:t> (</a:t>
            </a:r>
            <a:r>
              <a:rPr lang="it-IT" sz="1400" dirty="0"/>
              <a:t>qualcosa rispondo sempre, anche quando non mi fermo) di fatto e a priori che hanno qualcosa di più importante da fare; il samaritano si ferma, riconsidera il suo progetto alla luce dell’incontro e dà una risposta secondo i propri mezzi, poi riprende il suo viaggio.</a:t>
            </a:r>
          </a:p>
          <a:p>
            <a:pPr algn="just"/>
            <a:endParaRPr lang="it-IT" sz="1400" dirty="0"/>
          </a:p>
          <a:p>
            <a:pPr algn="just"/>
            <a:endParaRPr lang="it-IT" sz="1400" dirty="0"/>
          </a:p>
          <a:p>
            <a:pPr algn="just"/>
            <a:r>
              <a:rPr lang="it-IT" sz="1400" dirty="0"/>
              <a:t>Testo argomentativo:</a:t>
            </a:r>
          </a:p>
          <a:p>
            <a:pPr algn="just"/>
            <a:r>
              <a:rPr lang="it-IT" sz="1400" dirty="0"/>
              <a:t>cerca un fatto di cronaca e prova a domandarti come avresti risposto tu, se ti fossi trovato in </a:t>
            </a:r>
            <a:r>
              <a:rPr lang="it-IT" sz="1400" i="1" dirty="0" err="1"/>
              <a:t>medias</a:t>
            </a:r>
            <a:r>
              <a:rPr lang="it-IT" sz="1400" i="1" dirty="0"/>
              <a:t> res</a:t>
            </a:r>
            <a:r>
              <a:rPr lang="it-IT" sz="1400" dirty="0"/>
              <a:t>, cioè coinvolto personalmente e direttamente nella vicenda: avresti fatto come il levita e il sacerdote o come il samaritano? </a:t>
            </a:r>
            <a:r>
              <a:rPr lang="it-IT" sz="1400" dirty="0" err="1"/>
              <a:t>Perchè</a:t>
            </a:r>
            <a:r>
              <a:rPr lang="it-IT" sz="1400" dirty="0"/>
              <a:t>? Secondo quali criteri? </a:t>
            </a:r>
          </a:p>
          <a:p>
            <a:pPr algn="just"/>
            <a:r>
              <a:rPr lang="it-IT" sz="1400" dirty="0"/>
              <a:t> </a:t>
            </a:r>
          </a:p>
          <a:p>
            <a:pPr algn="just"/>
            <a:r>
              <a:rPr lang="it-IT" sz="1400" b="1" dirty="0"/>
              <a:t>Collegamento ad altri percorsi di </a:t>
            </a:r>
            <a:r>
              <a:rPr lang="it-IT" sz="1400" b="1" i="1" dirty="0"/>
              <a:t>Educational</a:t>
            </a:r>
            <a:r>
              <a:rPr lang="it-IT" sz="1400" b="1" dirty="0"/>
              <a:t>: </a:t>
            </a:r>
            <a:r>
              <a:rPr lang="it-IT" sz="1400" b="1" i="1" dirty="0"/>
              <a:t>Giustizia</a:t>
            </a:r>
            <a:endParaRPr lang="it-IT" sz="1400" dirty="0"/>
          </a:p>
          <a:p>
            <a:pPr algn="just"/>
            <a:r>
              <a:rPr lang="it-IT" sz="1400" dirty="0"/>
              <a:t> </a:t>
            </a:r>
          </a:p>
          <a:p>
            <a:pPr algn="just"/>
            <a:r>
              <a:rPr lang="it-IT" sz="1400" b="1" i="1" u="sng" dirty="0">
                <a:hlinkClick r:id="rId2"/>
              </a:rPr>
              <a:t>Giustizia - Fondazione Carlo Maria Martini</a:t>
            </a:r>
            <a:endParaRPr lang="it-IT" sz="1400" dirty="0"/>
          </a:p>
          <a:p>
            <a:endParaRPr lang="it-IT" dirty="0"/>
          </a:p>
        </p:txBody>
      </p:sp>
    </p:spTree>
    <p:extLst>
      <p:ext uri="{BB962C8B-B14F-4D97-AF65-F5344CB8AC3E}">
        <p14:creationId xmlns:p14="http://schemas.microsoft.com/office/powerpoint/2010/main" val="3827834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58FE2-8D7D-5075-7537-617DD72CCD36}"/>
            </a:ext>
          </a:extLst>
        </p:cNvPr>
        <p:cNvGrpSpPr/>
        <p:nvPr/>
      </p:nvGrpSpPr>
      <p:grpSpPr>
        <a:xfrm>
          <a:off x="0" y="0"/>
          <a:ext cx="0" cy="0"/>
          <a:chOff x="0" y="0"/>
          <a:chExt cx="0" cy="0"/>
        </a:xfrm>
      </p:grpSpPr>
      <p:sp>
        <p:nvSpPr>
          <p:cNvPr id="2" name="Date Placeholder 3">
            <a:extLst>
              <a:ext uri="{FF2B5EF4-FFF2-40B4-BE49-F238E27FC236}">
                <a16:creationId xmlns:a16="http://schemas.microsoft.com/office/drawing/2014/main" id="{706BD8E3-9526-CB58-B883-1264537AF5F3}"/>
              </a:ext>
            </a:extLst>
          </p:cNvPr>
          <p:cNvSpPr>
            <a:spLocks noGrp="1"/>
          </p:cNvSpPr>
          <p:nvPr>
            <p:ph type="dt" sz="half" idx="10"/>
          </p:nvPr>
        </p:nvSpPr>
        <p:spPr>
          <a:xfrm>
            <a:off x="681037" y="6330758"/>
            <a:ext cx="2228850" cy="365125"/>
          </a:xfrm>
        </p:spPr>
        <p:txBody>
          <a:bodyPr/>
          <a:lstStyle>
            <a:lvl1pPr>
              <a:defRPr>
                <a:latin typeface="Garamond" panose="02020404030301010803" pitchFamily="18" charset="0"/>
              </a:defRPr>
            </a:lvl1pPr>
          </a:lstStyle>
          <a:p>
            <a:fld id="{17C546F6-5C8D-4B88-8897-AAE6CF0D198C}"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25C51836-85E2-1ECD-C04D-F9EA543E2233}"/>
              </a:ext>
            </a:extLst>
          </p:cNvPr>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6</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37962729-D277-1491-956B-02614FD894D6}"/>
              </a:ext>
            </a:extLst>
          </p:cNvPr>
          <p:cNvSpPr/>
          <p:nvPr/>
        </p:nvSpPr>
        <p:spPr>
          <a:xfrm>
            <a:off x="681037" y="1388927"/>
            <a:ext cx="8543926" cy="5109091"/>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sz="1200" dirty="0">
                <a:solidFill>
                  <a:schemeClr val="tx1"/>
                </a:solidFill>
              </a:rPr>
              <a:t>IL SECONDO PASSO</a:t>
            </a:r>
          </a:p>
          <a:p>
            <a:r>
              <a:rPr lang="it-IT" sz="1200" i="1" dirty="0">
                <a:solidFill>
                  <a:schemeClr val="tx1"/>
                </a:solidFill>
              </a:rPr>
              <a:t>LA COSCIENZA INTERIORE, CUORE DELLA PERSONA</a:t>
            </a:r>
            <a:endParaRPr lang="it-IT" sz="1200" dirty="0">
              <a:solidFill>
                <a:schemeClr val="tx1"/>
              </a:solidFill>
            </a:endParaRPr>
          </a:p>
          <a:p>
            <a:r>
              <a:rPr lang="it-IT" sz="1200" dirty="0">
                <a:solidFill>
                  <a:schemeClr val="tx1"/>
                </a:solidFill>
              </a:rPr>
              <a:t>Obiettivo</a:t>
            </a:r>
          </a:p>
          <a:p>
            <a:r>
              <a:rPr lang="it-IT" sz="1200" dirty="0">
                <a:solidFill>
                  <a:schemeClr val="tx1"/>
                </a:solidFill>
              </a:rPr>
              <a:t>1. La coscienza</a:t>
            </a:r>
          </a:p>
          <a:p>
            <a:r>
              <a:rPr lang="it-IT" sz="1200" dirty="0">
                <a:solidFill>
                  <a:schemeClr val="tx1"/>
                </a:solidFill>
              </a:rPr>
              <a:t>2. Il cuore</a:t>
            </a:r>
          </a:p>
          <a:p>
            <a:r>
              <a:rPr lang="it-IT" sz="1200" dirty="0">
                <a:solidFill>
                  <a:schemeClr val="tx1"/>
                </a:solidFill>
              </a:rPr>
              <a:t>Attività</a:t>
            </a:r>
          </a:p>
          <a:p>
            <a:r>
              <a:rPr lang="it-IT" sz="1200" dirty="0">
                <a:solidFill>
                  <a:schemeClr val="tx1"/>
                </a:solidFill>
              </a:rPr>
              <a:t>3. Libertà </a:t>
            </a:r>
            <a:r>
              <a:rPr lang="it-IT" sz="1200" i="1" dirty="0">
                <a:solidFill>
                  <a:schemeClr val="tx1"/>
                </a:solidFill>
              </a:rPr>
              <a:t>da</a:t>
            </a:r>
            <a:r>
              <a:rPr lang="it-IT" sz="1200" dirty="0">
                <a:solidFill>
                  <a:schemeClr val="tx1"/>
                </a:solidFill>
              </a:rPr>
              <a:t>, libertà </a:t>
            </a:r>
            <a:r>
              <a:rPr lang="it-IT" sz="1200" i="1" dirty="0">
                <a:solidFill>
                  <a:schemeClr val="tx1"/>
                </a:solidFill>
              </a:rPr>
              <a:t>di</a:t>
            </a:r>
            <a:r>
              <a:rPr lang="it-IT" sz="1200" dirty="0">
                <a:solidFill>
                  <a:schemeClr val="tx1"/>
                </a:solidFill>
              </a:rPr>
              <a:t>, libertà </a:t>
            </a:r>
            <a:r>
              <a:rPr lang="it-IT" sz="1200" i="1" dirty="0">
                <a:solidFill>
                  <a:schemeClr val="tx1"/>
                </a:solidFill>
              </a:rPr>
              <a:t>per</a:t>
            </a:r>
            <a:r>
              <a:rPr lang="it-IT" sz="1200" dirty="0">
                <a:solidFill>
                  <a:schemeClr val="tx1"/>
                </a:solidFill>
              </a:rPr>
              <a:t>…</a:t>
            </a:r>
          </a:p>
          <a:p>
            <a:r>
              <a:rPr lang="it-IT" sz="1200" dirty="0">
                <a:solidFill>
                  <a:schemeClr val="tx1"/>
                </a:solidFill>
              </a:rPr>
              <a:t> </a:t>
            </a:r>
          </a:p>
          <a:p>
            <a:r>
              <a:rPr lang="it-IT" sz="1200" dirty="0">
                <a:solidFill>
                  <a:schemeClr val="tx1"/>
                </a:solidFill>
              </a:rPr>
              <a:t>IL TERZO PASSO</a:t>
            </a:r>
          </a:p>
          <a:p>
            <a:r>
              <a:rPr lang="it-IT" sz="1200" i="1" dirty="0">
                <a:solidFill>
                  <a:schemeClr val="tx1"/>
                </a:solidFill>
              </a:rPr>
              <a:t>IL</a:t>
            </a:r>
            <a:r>
              <a:rPr lang="it-IT" sz="1200" dirty="0">
                <a:solidFill>
                  <a:schemeClr val="tx1"/>
                </a:solidFill>
              </a:rPr>
              <a:t> </a:t>
            </a:r>
            <a:r>
              <a:rPr lang="it-IT" sz="1200" i="1" dirty="0">
                <a:solidFill>
                  <a:schemeClr val="tx1"/>
                </a:solidFill>
              </a:rPr>
              <a:t>DISCERNIMENTO</a:t>
            </a:r>
            <a:endParaRPr lang="it-IT" sz="1200" dirty="0">
              <a:solidFill>
                <a:schemeClr val="tx1"/>
              </a:solidFill>
            </a:endParaRPr>
          </a:p>
          <a:p>
            <a:r>
              <a:rPr lang="it-IT" sz="1200" dirty="0">
                <a:solidFill>
                  <a:schemeClr val="tx1"/>
                </a:solidFill>
              </a:rPr>
              <a:t>Obiettivo</a:t>
            </a:r>
          </a:p>
          <a:p>
            <a:r>
              <a:rPr lang="it-IT" sz="1200" dirty="0">
                <a:solidFill>
                  <a:schemeClr val="tx1"/>
                </a:solidFill>
              </a:rPr>
              <a:t>1. Primo podcast: </a:t>
            </a:r>
            <a:r>
              <a:rPr lang="it-IT" sz="1200" i="1" dirty="0">
                <a:solidFill>
                  <a:schemeClr val="tx1"/>
                </a:solidFill>
              </a:rPr>
              <a:t>Il discernimento etico e spirituale</a:t>
            </a:r>
            <a:endParaRPr lang="it-IT" sz="1200" dirty="0">
              <a:solidFill>
                <a:schemeClr val="tx1"/>
              </a:solidFill>
            </a:endParaRPr>
          </a:p>
          <a:p>
            <a:r>
              <a:rPr lang="it-IT" sz="1200" dirty="0">
                <a:solidFill>
                  <a:schemeClr val="tx1"/>
                </a:solidFill>
              </a:rPr>
              <a:t>2. Secondo podcast: </a:t>
            </a:r>
            <a:r>
              <a:rPr lang="it-IT" sz="1200" i="1" dirty="0">
                <a:solidFill>
                  <a:schemeClr val="tx1"/>
                </a:solidFill>
              </a:rPr>
              <a:t>Diventare Grandi - Il Discernimento</a:t>
            </a:r>
            <a:endParaRPr lang="it-IT" sz="1200" dirty="0">
              <a:solidFill>
                <a:schemeClr val="tx1"/>
              </a:solidFill>
            </a:endParaRPr>
          </a:p>
          <a:p>
            <a:r>
              <a:rPr lang="it-IT" sz="1200" dirty="0">
                <a:solidFill>
                  <a:schemeClr val="tx1"/>
                </a:solidFill>
              </a:rPr>
              <a:t>Attività</a:t>
            </a:r>
          </a:p>
          <a:p>
            <a:r>
              <a:rPr lang="it-IT" sz="1200" dirty="0">
                <a:solidFill>
                  <a:schemeClr val="tx1"/>
                </a:solidFill>
              </a:rPr>
              <a:t> </a:t>
            </a:r>
          </a:p>
          <a:p>
            <a:r>
              <a:rPr lang="it-IT" sz="1200" dirty="0">
                <a:solidFill>
                  <a:schemeClr val="tx1"/>
                </a:solidFill>
              </a:rPr>
              <a:t>IL QUARTO PASSO</a:t>
            </a:r>
          </a:p>
          <a:p>
            <a:r>
              <a:rPr lang="it-IT" sz="1200" i="1" dirty="0">
                <a:solidFill>
                  <a:schemeClr val="tx1"/>
                </a:solidFill>
              </a:rPr>
              <a:t>L’INCONTRO CON L’ALTRO CHE MI SOLLECITA</a:t>
            </a:r>
            <a:endParaRPr lang="it-IT" sz="1200" dirty="0">
              <a:solidFill>
                <a:schemeClr val="tx1"/>
              </a:solidFill>
            </a:endParaRPr>
          </a:p>
          <a:p>
            <a:r>
              <a:rPr lang="it-IT" sz="1200" dirty="0">
                <a:solidFill>
                  <a:schemeClr val="tx1"/>
                </a:solidFill>
              </a:rPr>
              <a:t>Obiettivo</a:t>
            </a:r>
          </a:p>
          <a:p>
            <a:r>
              <a:rPr lang="it-IT" sz="1200" dirty="0">
                <a:solidFill>
                  <a:schemeClr val="tx1"/>
                </a:solidFill>
              </a:rPr>
              <a:t>1. Rispondere all’Altro: relazione e responsabilità</a:t>
            </a:r>
          </a:p>
          <a:p>
            <a:r>
              <a:rPr lang="it-IT" sz="1200" dirty="0">
                <a:solidFill>
                  <a:schemeClr val="tx1"/>
                </a:solidFill>
              </a:rPr>
              <a:t>Attività</a:t>
            </a:r>
          </a:p>
          <a:p>
            <a:r>
              <a:rPr lang="it-IT" sz="1200" dirty="0">
                <a:solidFill>
                  <a:schemeClr val="tx1"/>
                </a:solidFill>
              </a:rPr>
              <a:t>2. Il ruolo delle cose e dei beni nella relazione con gli Altri</a:t>
            </a:r>
          </a:p>
          <a:p>
            <a:r>
              <a:rPr lang="it-IT" sz="1200" dirty="0">
                <a:solidFill>
                  <a:schemeClr val="tx1"/>
                </a:solidFill>
              </a:rPr>
              <a:t>Attività</a:t>
            </a:r>
          </a:p>
          <a:p>
            <a:r>
              <a:rPr lang="it-IT" sz="1200" dirty="0">
                <a:solidFill>
                  <a:schemeClr val="tx1"/>
                </a:solidFill>
              </a:rPr>
              <a:t>Collegamento ad altri percorsi di </a:t>
            </a:r>
            <a:r>
              <a:rPr lang="it-IT" sz="1200" i="1" dirty="0">
                <a:solidFill>
                  <a:schemeClr val="tx1"/>
                </a:solidFill>
              </a:rPr>
              <a:t>Educational</a:t>
            </a:r>
            <a:r>
              <a:rPr lang="it-IT" sz="1200" dirty="0">
                <a:solidFill>
                  <a:schemeClr val="tx1"/>
                </a:solidFill>
              </a:rPr>
              <a:t>: </a:t>
            </a:r>
            <a:r>
              <a:rPr lang="it-IT" sz="1200" i="1" dirty="0">
                <a:solidFill>
                  <a:schemeClr val="tx1"/>
                </a:solidFill>
              </a:rPr>
              <a:t>Sostenibilità</a:t>
            </a:r>
            <a:endParaRPr lang="it-IT" sz="1200" dirty="0">
              <a:solidFill>
                <a:schemeClr val="tx1"/>
              </a:solidFill>
            </a:endParaRPr>
          </a:p>
          <a:p>
            <a:r>
              <a:rPr lang="it-IT" sz="1200" dirty="0">
                <a:solidFill>
                  <a:schemeClr val="tx1"/>
                </a:solidFill>
              </a:rPr>
              <a:t>3. Approfondimento: l’empatia in Edith Stein</a:t>
            </a:r>
          </a:p>
          <a:p>
            <a:r>
              <a:rPr lang="it-IT" sz="1200" dirty="0">
                <a:solidFill>
                  <a:schemeClr val="tx1"/>
                </a:solidFill>
              </a:rPr>
              <a:t>Attività</a:t>
            </a:r>
          </a:p>
          <a:p>
            <a:r>
              <a:rPr lang="it-IT" sz="1200" b="1" dirty="0">
                <a:solidFill>
                  <a:schemeClr val="tx1"/>
                </a:solidFill>
              </a:rPr>
              <a:t> </a:t>
            </a:r>
            <a:endParaRPr lang="it-IT" sz="1200" dirty="0">
              <a:solidFill>
                <a:schemeClr val="tx1"/>
              </a:solidFill>
            </a:endParaRPr>
          </a:p>
          <a:p>
            <a:pPr>
              <a:spcAft>
                <a:spcPts val="0"/>
              </a:spcAft>
            </a:pPr>
            <a:endParaRPr lang="it-IT" sz="1400" b="1" dirty="0">
              <a:solidFill>
                <a:srgbClr val="000000"/>
              </a:solidFill>
              <a:latin typeface="Garamond" panose="02020404030301010803" pitchFamily="18" charset="0"/>
              <a:ea typeface="Times New Roman" panose="02020603050405020304" pitchFamily="18" charset="0"/>
            </a:endParaRPr>
          </a:p>
        </p:txBody>
      </p:sp>
      <p:sp>
        <p:nvSpPr>
          <p:cNvPr id="7" name="Footer Placeholder 4">
            <a:extLst>
              <a:ext uri="{FF2B5EF4-FFF2-40B4-BE49-F238E27FC236}">
                <a16:creationId xmlns:a16="http://schemas.microsoft.com/office/drawing/2014/main" id="{8FA78080-DA67-4112-0013-43366173F260}"/>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Tree>
    <p:extLst>
      <p:ext uri="{BB962C8B-B14F-4D97-AF65-F5344CB8AC3E}">
        <p14:creationId xmlns:p14="http://schemas.microsoft.com/office/powerpoint/2010/main" val="214806868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0DDCB-845B-D741-3B9E-DAB0FD85A84C}"/>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83EC020D-0C58-7ED8-637D-5C40A2E1E3D2}"/>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E4A71ED7-71CA-E6E3-0F37-CD0B963FE1D4}"/>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F2EF4C20-7C17-5108-0234-73F93D6B74C1}"/>
              </a:ext>
            </a:extLst>
          </p:cNvPr>
          <p:cNvSpPr>
            <a:spLocks noGrp="1"/>
          </p:cNvSpPr>
          <p:nvPr>
            <p:ph type="sldNum" sz="quarter" idx="12"/>
          </p:nvPr>
        </p:nvSpPr>
        <p:spPr/>
        <p:txBody>
          <a:bodyPr/>
          <a:lstStyle/>
          <a:p>
            <a:fld id="{C3E68A9F-E484-7D4B-81E9-17085C8B9CE5}" type="slidenum">
              <a:rPr lang="it-IT" smtClean="0"/>
              <a:pPr/>
              <a:t>60</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D74EAEF4-7740-99A7-60A0-E6F95ADCA3E0}"/>
              </a:ext>
            </a:extLst>
          </p:cNvPr>
          <p:cNvSpPr txBox="1"/>
          <p:nvPr/>
        </p:nvSpPr>
        <p:spPr>
          <a:xfrm>
            <a:off x="573024" y="1487424"/>
            <a:ext cx="8900160" cy="4823693"/>
          </a:xfrm>
          <a:prstGeom prst="rect">
            <a:avLst/>
          </a:prstGeom>
          <a:noFill/>
        </p:spPr>
        <p:txBody>
          <a:bodyPr wrap="square" rtlCol="0">
            <a:spAutoFit/>
          </a:bodyPr>
          <a:lstStyle/>
          <a:p>
            <a:pPr>
              <a:lnSpc>
                <a:spcPct val="107000"/>
              </a:lnSpc>
              <a:spcAft>
                <a:spcPts val="800"/>
              </a:spcAft>
              <a:buNone/>
            </a:pPr>
            <a:r>
              <a:rPr lang="it-IT" sz="2400" b="1" kern="100" dirty="0">
                <a:solidFill>
                  <a:srgbClr val="C00000"/>
                </a:solidFill>
                <a:effectLst>
                  <a:outerShdw blurRad="38100" dist="38100" dir="2700000" algn="tl">
                    <a:srgbClr val="000000">
                      <a:alpha val="43137"/>
                    </a:srgbClr>
                  </a:outerShdw>
                </a:effectLst>
                <a:ea typeface="Aptos" panose="020B0004020202020204" pitchFamily="34" charset="0"/>
                <a:cs typeface="Times New Roman" panose="02020603050405020304" pitchFamily="18" charset="0"/>
              </a:rPr>
              <a:t>IL SESTO PASSO</a:t>
            </a:r>
          </a:p>
          <a:p>
            <a:pPr>
              <a:lnSpc>
                <a:spcPct val="107000"/>
              </a:lnSpc>
              <a:spcAft>
                <a:spcPts val="800"/>
              </a:spcAft>
              <a:buNone/>
            </a:pPr>
            <a:r>
              <a:rPr lang="it-IT" b="1" i="1" kern="100" dirty="0">
                <a:solidFill>
                  <a:srgbClr val="C0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PROPOSTE OPERATIVE CONCLUSIVE PER UNA POSSIBILE APPLICAZIONE PRATICA DI QUANTO È STATO APPRESO E MATURATO</a:t>
            </a:r>
          </a:p>
          <a:p>
            <a:endParaRPr lang="it-IT" b="1" i="1" kern="1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it-IT" sz="1400" b="1" dirty="0"/>
              <a:t>Obiettivo</a:t>
            </a:r>
            <a:endParaRPr lang="it-IT" sz="1400" dirty="0"/>
          </a:p>
          <a:p>
            <a:r>
              <a:rPr lang="it-IT" sz="1400" dirty="0"/>
              <a:t>Dopo aver affrontato il percorso, nella sua interezza o anche solo parzialmente, prova a mettere in pratica quanto hai appreso a proposito di un quesito di bioetica particolarmente attuale ed importante</a:t>
            </a:r>
          </a:p>
          <a:p>
            <a:r>
              <a:rPr lang="it-IT" sz="1400" dirty="0"/>
              <a:t> </a:t>
            </a:r>
          </a:p>
          <a:p>
            <a:r>
              <a:rPr lang="it-IT" sz="1400" b="1" dirty="0"/>
              <a:t>1. Bioetica e </a:t>
            </a:r>
            <a:r>
              <a:rPr lang="it-IT" sz="1400" b="1" i="1" dirty="0"/>
              <a:t>Comitato nazionale di bioetica</a:t>
            </a:r>
            <a:r>
              <a:rPr lang="it-IT" sz="1400" b="1" dirty="0"/>
              <a:t>, cosa sono?</a:t>
            </a:r>
            <a:endParaRPr lang="it-IT" sz="1400" dirty="0"/>
          </a:p>
          <a:p>
            <a:r>
              <a:rPr lang="it-IT" sz="1400" b="1" dirty="0"/>
              <a:t>Bioetica</a:t>
            </a:r>
            <a:endParaRPr lang="it-IT" sz="1400" dirty="0"/>
          </a:p>
          <a:p>
            <a:r>
              <a:rPr lang="it-IT" sz="1400" b="1" u="sng" dirty="0">
                <a:hlinkClick r:id="rId2"/>
              </a:rPr>
              <a:t>Bioetica - Enciclopedia - Treccani</a:t>
            </a:r>
            <a:endParaRPr lang="it-IT" sz="1400" dirty="0"/>
          </a:p>
          <a:p>
            <a:br>
              <a:rPr lang="it-IT" sz="1400" dirty="0"/>
            </a:br>
            <a:r>
              <a:rPr lang="it-IT" sz="1400" b="1" i="1" dirty="0"/>
              <a:t>Comitato nazionale di bioetica</a:t>
            </a:r>
            <a:endParaRPr lang="it-IT" sz="1400" dirty="0"/>
          </a:p>
          <a:p>
            <a:r>
              <a:rPr lang="it-IT" sz="1400" b="1" u="sng" dirty="0">
                <a:hlinkClick r:id="rId3"/>
              </a:rPr>
              <a:t>Homepage</a:t>
            </a:r>
            <a:endParaRPr lang="it-IT" sz="1400" dirty="0"/>
          </a:p>
          <a:p>
            <a:r>
              <a:rPr lang="it-IT" sz="1400" dirty="0"/>
              <a:t> </a:t>
            </a:r>
          </a:p>
          <a:p>
            <a:r>
              <a:rPr lang="it-IT" sz="1400" b="1" dirty="0"/>
              <a:t>2. Proponiamo alcuni temi di riflessioni in ambito bioetico</a:t>
            </a:r>
            <a:endParaRPr lang="it-IT" sz="1400" dirty="0"/>
          </a:p>
          <a:p>
            <a:pPr>
              <a:lnSpc>
                <a:spcPct val="107000"/>
              </a:lnSpc>
              <a:spcAft>
                <a:spcPts val="800"/>
              </a:spcAft>
              <a:buNone/>
            </a:pPr>
            <a:endParaRPr lang="it-IT" b="1" i="1" kern="1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6134026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D12FD-2F29-7C87-64E5-6D2CABF2E7F2}"/>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A9D1F4C7-25F6-BE4D-E4CE-DECF64C8A336}"/>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BF1DA7E3-C0EE-EBD3-25FF-22B46A250A5D}"/>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54446645-E032-DA36-293B-BA37A043A351}"/>
              </a:ext>
            </a:extLst>
          </p:cNvPr>
          <p:cNvSpPr>
            <a:spLocks noGrp="1"/>
          </p:cNvSpPr>
          <p:nvPr>
            <p:ph type="sldNum" sz="quarter" idx="12"/>
          </p:nvPr>
        </p:nvSpPr>
        <p:spPr/>
        <p:txBody>
          <a:bodyPr/>
          <a:lstStyle/>
          <a:p>
            <a:fld id="{C3E68A9F-E484-7D4B-81E9-17085C8B9CE5}" type="slidenum">
              <a:rPr lang="it-IT" smtClean="0"/>
              <a:pPr/>
              <a:t>61</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3C70BC7B-9CB4-CAFC-3F9E-E404F430DCA9}"/>
              </a:ext>
            </a:extLst>
          </p:cNvPr>
          <p:cNvSpPr txBox="1"/>
          <p:nvPr/>
        </p:nvSpPr>
        <p:spPr>
          <a:xfrm>
            <a:off x="573024" y="1487424"/>
            <a:ext cx="8900160" cy="4801314"/>
          </a:xfrm>
          <a:prstGeom prst="rect">
            <a:avLst/>
          </a:prstGeom>
          <a:noFill/>
        </p:spPr>
        <p:txBody>
          <a:bodyPr wrap="square" rtlCol="0">
            <a:spAutoFit/>
          </a:bodyPr>
          <a:lstStyle/>
          <a:p>
            <a:pPr marL="342900" lvl="0" indent="-342900" algn="just">
              <a:buAutoNum type="alphaUcPeriod"/>
            </a:pPr>
            <a:r>
              <a:rPr lang="it-IT" sz="1400" b="1" dirty="0"/>
              <a:t>Le DAT (Disposizioni anticipate di trattamento) </a:t>
            </a:r>
          </a:p>
          <a:p>
            <a:pPr marL="342900" lvl="0" indent="-342900" algn="just">
              <a:buAutoNum type="alphaUcPeriod"/>
            </a:pPr>
            <a:endParaRPr lang="it-IT" sz="1400" dirty="0"/>
          </a:p>
          <a:p>
            <a:pPr algn="just"/>
            <a:r>
              <a:rPr lang="it-IT" sz="1400" b="1" dirty="0"/>
              <a:t>Dopo aver letto il brano proposto, prova ad elaborare una tua opinione in proposito</a:t>
            </a:r>
            <a:endParaRPr lang="it-IT" sz="1400" dirty="0"/>
          </a:p>
          <a:p>
            <a:pPr algn="just"/>
            <a:r>
              <a:rPr lang="it-IT" sz="1400" dirty="0"/>
              <a:t>   Il ruolo che il paziente riveste nella relazione con il medico è divenuto progressivamente più rilevante negli ultimi de cenni. Questo nuovo equilibrio è peraltro il riflesso in ambito medico di una dinamica socio-culturale più ampia, caratterizzata da una crescente importanza attribuita all’autonomia delle persone. [...] La responsabilizzazione del paziente viene così considerata una parte della relazione di cura, [...] La materia è stata recentemente regolamentata in Italia (cf. LEGGE 2017). [...] Vengono prefigurate situazioni che possono presentarsi e concordate le decisioni da prendersi qualora il paziente non fosse più in grado di esprimersi, a questa esigenza vengono incontro le DAT. </a:t>
            </a:r>
            <a:r>
              <a:rPr lang="it-IT" sz="1400" b="1" dirty="0"/>
              <a:t>Si tratta di un documento nel quale la persona esprime le proprie volontà in ordine ai trattamenti sanitari da attivare, non attivare o sospendere qualora una futura malattia la privasse della capacità di prendere le necessarie decisioni.</a:t>
            </a:r>
            <a:r>
              <a:rPr lang="it-IT" sz="1400" dirty="0"/>
              <a:t> Questa volontà è di solito espressa quando la persona non è malata (cf. art. 4) e senza essere direttamente coinvolta in una relazione di cura, pur essendo consigliabile la consultazione con un medico di propria fiducia. [...] Le DAT permettono di vedere riconosciute le proprie preferenze, in modo che l’équipe curante possa anche definire in modo più preciso quale sia l’effettivo beneficio per il paziente all’interno del quadro clinico oggettivo, del quale non è evidentemente possibile prevedere in anticipo tutti i dettagli e le caratteristiche specifiche. [...] Nella regolamentazione giuridica è generalmente anche prevista la possibilità (ma non l’obbligo) di nominare un </a:t>
            </a:r>
            <a:r>
              <a:rPr lang="it-IT" sz="1400" b="1" dirty="0"/>
              <a:t>“fiduciario”</a:t>
            </a:r>
            <a:r>
              <a:rPr lang="it-IT" sz="1400" dirty="0"/>
              <a:t>. Il suo compito è di prendere le decisioni che si rendono necessarie, in dialogo con i medici, eventualmente adattando le indicazioni presenti nelle DAT alle reali circostanze cliniche. Occorre quindi che egli abbia non tanto competenze specifiche in medicina, quanto piuttosto </a:t>
            </a:r>
            <a:r>
              <a:rPr lang="it-IT" sz="1400" b="1" dirty="0"/>
              <a:t>familiarità con il punto di vista della persona</a:t>
            </a:r>
            <a:r>
              <a:rPr lang="it-IT" sz="1400" dirty="0"/>
              <a:t> che lo designa. Per questo è opportuno che chi è nominato come fiduciario </a:t>
            </a:r>
            <a:r>
              <a:rPr lang="it-IT" sz="1400" b="1" dirty="0"/>
              <a:t>partecipi al processo di elaborazione e di stesura del documento</a:t>
            </a:r>
            <a:r>
              <a:rPr lang="it-IT" sz="1400" dirty="0"/>
              <a:t>. </a:t>
            </a:r>
          </a:p>
          <a:p>
            <a:pPr algn="just"/>
            <a:r>
              <a:rPr lang="it-IT" sz="1200" b="1" dirty="0"/>
              <a:t>   </a:t>
            </a:r>
            <a:endParaRPr lang="it-IT" dirty="0"/>
          </a:p>
        </p:txBody>
      </p:sp>
    </p:spTree>
    <p:extLst>
      <p:ext uri="{BB962C8B-B14F-4D97-AF65-F5344CB8AC3E}">
        <p14:creationId xmlns:p14="http://schemas.microsoft.com/office/powerpoint/2010/main" val="189629374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35DD02-B954-4D66-0601-0E76BD8E64EE}"/>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6B525097-E147-CC40-0D7F-A8F57EAC1F53}"/>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89F5238F-E183-7033-281C-DA63EEA51625}"/>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0E011A8A-926A-D930-AEF5-2423743E4166}"/>
              </a:ext>
            </a:extLst>
          </p:cNvPr>
          <p:cNvSpPr>
            <a:spLocks noGrp="1"/>
          </p:cNvSpPr>
          <p:nvPr>
            <p:ph type="sldNum" sz="quarter" idx="12"/>
          </p:nvPr>
        </p:nvSpPr>
        <p:spPr/>
        <p:txBody>
          <a:bodyPr/>
          <a:lstStyle/>
          <a:p>
            <a:fld id="{C3E68A9F-E484-7D4B-81E9-17085C8B9CE5}" type="slidenum">
              <a:rPr lang="it-IT" smtClean="0"/>
              <a:pPr/>
              <a:t>62</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BB1ACFF9-3F02-5935-D3E5-65241802596C}"/>
              </a:ext>
            </a:extLst>
          </p:cNvPr>
          <p:cNvSpPr txBox="1"/>
          <p:nvPr/>
        </p:nvSpPr>
        <p:spPr>
          <a:xfrm>
            <a:off x="573024" y="1487424"/>
            <a:ext cx="8900160" cy="2954655"/>
          </a:xfrm>
          <a:prstGeom prst="rect">
            <a:avLst/>
          </a:prstGeom>
          <a:noFill/>
        </p:spPr>
        <p:txBody>
          <a:bodyPr wrap="square" rtlCol="0">
            <a:spAutoFit/>
          </a:bodyPr>
          <a:lstStyle/>
          <a:p>
            <a:pPr algn="just"/>
            <a:r>
              <a:rPr lang="it-IT" sz="1400" b="1" dirty="0"/>
              <a:t>Le DAT non sono prive di ombre.</a:t>
            </a:r>
            <a:r>
              <a:rPr lang="it-IT" sz="1400" dirty="0"/>
              <a:t> Anzitutto, è problematico esprimersi astrattamente su una situazione di cui non si ha esperienza diretta: vivere la malattia in prima persona è molto diverso dall’immaginarla sulla base di quanto si capi </a:t>
            </a:r>
            <a:r>
              <a:rPr lang="it-IT" sz="1400" dirty="0" err="1"/>
              <a:t>sce</a:t>
            </a:r>
            <a:r>
              <a:rPr lang="it-IT" sz="1400" dirty="0"/>
              <a:t> e si vede negli altri, tanto più quando le spiegazioni tecnico-scientifiche sono complesse e difficili da comprendere. Inoltre, alcuni formulari predisposti per le dichiarazioni utilizzano termini ambigui e generici, </a:t>
            </a:r>
            <a:r>
              <a:rPr lang="it-IT" sz="1400" b="1" dirty="0"/>
              <a:t>non facilmente riferibili alle condizioni concrete</a:t>
            </a:r>
            <a:r>
              <a:rPr lang="it-IT" sz="1400" dirty="0"/>
              <a:t>. Il medico, infine, potrebbe trovarsi 36 di fronte al rifiuto di un trattamento che egli considera del tutto appropriato e magari salvavita, senza la possibilità di dialogo diretto con il paziente.</a:t>
            </a:r>
          </a:p>
          <a:p>
            <a:pPr algn="just"/>
            <a:r>
              <a:rPr lang="it-IT" sz="1400" b="1" dirty="0"/>
              <a:t>   Nonostante questi limiti</a:t>
            </a:r>
            <a:r>
              <a:rPr lang="it-IT" sz="1400" dirty="0"/>
              <a:t>, tuttavia, rimane il fatto che</a:t>
            </a:r>
            <a:r>
              <a:rPr lang="it-IT" sz="1400" b="1" dirty="0"/>
              <a:t> le DAT costituiscono il riferimento obbligato di valutazione, in caso di definitiva incapacità decisionale.</a:t>
            </a:r>
            <a:r>
              <a:rPr lang="it-IT" sz="1400" dirty="0"/>
              <a:t> Il loro valore non può ritenersi meramente orientativo: «il medico è tenuto al loro rispetto» e può disattenderle, in tutto o in parte e in accordo con il fiduciario, solo «qualora esse appaiano palese mente incongrue e non corrispondenti alla condizione clinica attuale del paziente ovvero sussistano terapie non prevedibili all’atto della sottoscrizione, capaci di offrire concrete possibilità di miglioramento delle condizioni di vita» (art. 4, comma 5). </a:t>
            </a:r>
          </a:p>
          <a:p>
            <a:endParaRPr lang="it-IT" dirty="0"/>
          </a:p>
        </p:txBody>
      </p:sp>
    </p:spTree>
    <p:extLst>
      <p:ext uri="{BB962C8B-B14F-4D97-AF65-F5344CB8AC3E}">
        <p14:creationId xmlns:p14="http://schemas.microsoft.com/office/powerpoint/2010/main" val="414246782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93E72-61AF-07B4-D5DD-1DE0022ABFFB}"/>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C0FAEFF6-EDA8-3896-8C68-FE549E8158DF}"/>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8A875A0D-39BF-542D-B1AF-1C03120D0841}"/>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9BEA7E54-82D3-BCA1-0E58-CE0DECA14ABB}"/>
              </a:ext>
            </a:extLst>
          </p:cNvPr>
          <p:cNvSpPr>
            <a:spLocks noGrp="1"/>
          </p:cNvSpPr>
          <p:nvPr>
            <p:ph type="sldNum" sz="quarter" idx="12"/>
          </p:nvPr>
        </p:nvSpPr>
        <p:spPr/>
        <p:txBody>
          <a:bodyPr/>
          <a:lstStyle/>
          <a:p>
            <a:fld id="{C3E68A9F-E484-7D4B-81E9-17085C8B9CE5}" type="slidenum">
              <a:rPr lang="it-IT" smtClean="0"/>
              <a:pPr/>
              <a:t>63</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DFE94437-C686-AF22-212F-5E1E13154021}"/>
              </a:ext>
            </a:extLst>
          </p:cNvPr>
          <p:cNvSpPr txBox="1"/>
          <p:nvPr/>
        </p:nvSpPr>
        <p:spPr>
          <a:xfrm>
            <a:off x="573024" y="1487424"/>
            <a:ext cx="8900160" cy="4616648"/>
          </a:xfrm>
          <a:prstGeom prst="rect">
            <a:avLst/>
          </a:prstGeom>
          <a:noFill/>
        </p:spPr>
        <p:txBody>
          <a:bodyPr wrap="square" rtlCol="0">
            <a:spAutoFit/>
          </a:bodyPr>
          <a:lstStyle/>
          <a:p>
            <a:pPr lvl="0" algn="just"/>
            <a:r>
              <a:rPr lang="it-IT" sz="1400" b="1" dirty="0"/>
              <a:t>B. Donazione di organi e trapianti</a:t>
            </a:r>
          </a:p>
          <a:p>
            <a:pPr lvl="0" algn="just"/>
            <a:endParaRPr lang="it-IT" sz="1400" dirty="0"/>
          </a:p>
          <a:p>
            <a:pPr algn="just"/>
            <a:r>
              <a:rPr lang="it-IT" sz="1400" b="1" dirty="0"/>
              <a:t>Dopo aver letto il brano proposto, prova ad elaborare una tua opinione in proposito</a:t>
            </a:r>
            <a:endParaRPr lang="it-IT" sz="1400" dirty="0"/>
          </a:p>
          <a:p>
            <a:pPr algn="just"/>
            <a:r>
              <a:rPr lang="it-IT" sz="1400" dirty="0"/>
              <a:t>   Ti invitiamo, innanzitutto, a porti questa domanda: quando dovrai rinnovare la carta di identità ti verrà chiesto se vuoi essere donatore di organi, cosa risponderai? </a:t>
            </a:r>
          </a:p>
          <a:p>
            <a:pPr algn="just"/>
            <a:r>
              <a:rPr lang="it-IT" sz="1400" dirty="0"/>
              <a:t>   Con il progressivo diffondersi della pratica della donazione di organi e tessuti a fine di trapianto (a partire dagli anni ’50) abbiamo assistito a un continuo miglioramento dei procedimenti tecnici. Anche la riflessione etica si è gradualmente precisata. [...]</a:t>
            </a:r>
          </a:p>
          <a:p>
            <a:pPr algn="just"/>
            <a:r>
              <a:rPr lang="it-IT" sz="1400" dirty="0"/>
              <a:t>   Grazie ai molti progressi compiuti, oggi l’attività di prelievo e di trapianto di organi (rene, fegato, cuore, pancreas, polmone), di tessuti (cornee, cute, valvole cardiache) e di cel lule del sangue (prelevate dal midollo osseo, dal cordone ombelicale e dal sangue periferico) è ormai una realtà consolidata, con un’organizzazione efficiente e una normativa giuridica appropriata.</a:t>
            </a:r>
            <a:r>
              <a:rPr lang="it-IT" sz="1400" b="1" dirty="0"/>
              <a:t> La donazione di un organo può avvenire in due modi: da vivente o da cadavere.</a:t>
            </a:r>
            <a:endParaRPr lang="it-IT" sz="1400" dirty="0"/>
          </a:p>
          <a:p>
            <a:pPr algn="just"/>
            <a:r>
              <a:rPr lang="it-IT" sz="1400" dirty="0"/>
              <a:t>   [...] La prima procedura prevede un’accurata valutazione del rapporto tra rischi e benefici, per entrambi i soggetti coinvolti, e si richiede che avvenga a titolo gratuito e con il consenso libero e informato. La relazione tra donatore e ricevente, sia di sangue sia affettiva, è un elemento che favorisce l’atteggiamento di solidarietà e l’esclusione di finalità di lucro. La motivazione solidaristica, fatte le opportune verifiche, può anche giustificare la cosiddetta “donazione samaritana”, in cui l’organo viene assegnato a un fruitore anonimo e che resta comunque un fatto estremamente raro. </a:t>
            </a:r>
          </a:p>
          <a:p>
            <a:pPr algn="just"/>
            <a:r>
              <a:rPr lang="it-IT" sz="1400" dirty="0"/>
              <a:t>   Quando invece il trapianto ha luogo da donatore cadavere (soluzione evidentemente obbligata nel caso del cuore, ma di gran lunga prevalente anche in quello di un organo doppio come il rene) il primo punto da tenere in considerazione consiste nell’accertamento della morte, secondo le modalità previste dalla legge. La volontà di donare può essere espressa dal soggetto quando è ancora in vita. </a:t>
            </a:r>
          </a:p>
        </p:txBody>
      </p:sp>
    </p:spTree>
    <p:extLst>
      <p:ext uri="{BB962C8B-B14F-4D97-AF65-F5344CB8AC3E}">
        <p14:creationId xmlns:p14="http://schemas.microsoft.com/office/powerpoint/2010/main" val="339412909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40616-C1B5-4E40-79F4-A572264F68BA}"/>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1F8CC05E-CFDA-05E2-509F-F6F688D96979}"/>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4C385FA4-E9E0-DB94-70F7-EC90AFEF3F2D}"/>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5B77DDD9-8E30-8D40-226C-ED97F530F67E}"/>
              </a:ext>
            </a:extLst>
          </p:cNvPr>
          <p:cNvSpPr>
            <a:spLocks noGrp="1"/>
          </p:cNvSpPr>
          <p:nvPr>
            <p:ph type="sldNum" sz="quarter" idx="12"/>
          </p:nvPr>
        </p:nvSpPr>
        <p:spPr/>
        <p:txBody>
          <a:bodyPr/>
          <a:lstStyle/>
          <a:p>
            <a:fld id="{C3E68A9F-E484-7D4B-81E9-17085C8B9CE5}" type="slidenum">
              <a:rPr lang="it-IT" smtClean="0"/>
              <a:pPr/>
              <a:t>64</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1EA1EBD7-01AB-9B42-B2F9-B053C233C594}"/>
              </a:ext>
            </a:extLst>
          </p:cNvPr>
          <p:cNvSpPr txBox="1"/>
          <p:nvPr/>
        </p:nvSpPr>
        <p:spPr>
          <a:xfrm>
            <a:off x="573024" y="1487424"/>
            <a:ext cx="8900160" cy="3385542"/>
          </a:xfrm>
          <a:prstGeom prst="rect">
            <a:avLst/>
          </a:prstGeom>
          <a:noFill/>
        </p:spPr>
        <p:txBody>
          <a:bodyPr wrap="square" rtlCol="0">
            <a:spAutoFit/>
          </a:bodyPr>
          <a:lstStyle/>
          <a:p>
            <a:pPr algn="just"/>
            <a:r>
              <a:rPr lang="it-IT" sz="1400" dirty="0"/>
              <a:t>Ma quando ciò non sia avvenuto, sono abilitati a consentire la donazione i più stretti familiari: anzitutto il coniuge o il convivente, poi i figli ed eventualmente i genitori. Il loro compito è di essere testimoni della volontà del defunto. Ove Il soggetto non si sia espresso e non abbia i parenti sopra indicati, si procede al prelievo secondo il criterio del “silenzio-assenso” (cf. LEGGE 1999, art. 23). </a:t>
            </a:r>
          </a:p>
          <a:p>
            <a:pPr algn="just"/>
            <a:r>
              <a:rPr lang="it-IT" sz="1400" b="1" dirty="0"/>
              <a:t>È importante che ciascuno rifletta sulla possibilità di essere donatore</a:t>
            </a:r>
            <a:r>
              <a:rPr lang="it-IT" sz="1400" dirty="0"/>
              <a:t>, sia considerando come i dati disponibili mostrino una cronica insufficienza di organi rispetto alle necessità, sia informandosi e parlandone con le persone care, così da 43 renderle edotte delle proprie volontà in proposito. La dichiarazione – sia a favore sia contraria alla donazione – può essere depositata in comune e presso le Aziende sanitarie locali. Può inoltre essere espressa al momento del rinnovo della Carta di identità, oppure iscrivendosi all’AIDO (Associazione Italiana per la Donazione di Organi Tessuti e Cellule) e con la stesura delle Disposizioni anticipate di trattamento*. In questo modo, in caso di necessità, il medico può accedere alle informazioni necessarie, in qualunque ospedale il soggetto donatore sia ricoverato sul territorio nazionale. Il donatore o gli aventi diritto a rappresentarne le volontà non possono condizionare la destinazione degli organi ed </a:t>
            </a:r>
            <a:r>
              <a:rPr lang="it-IT" sz="1400" b="1" dirty="0"/>
              <a:t>è garantito il reciproco anonimato di donatore e ricevente</a:t>
            </a:r>
            <a:r>
              <a:rPr lang="it-IT" sz="1400" dirty="0"/>
              <a:t>. L'assegnazione degli organi è gestita dai Centri regionali o nazionali, secondo i principi di imparzialità ed equità, utilizzando rigorosi criteri clinici. </a:t>
            </a:r>
          </a:p>
          <a:p>
            <a:endParaRPr lang="it-IT" dirty="0"/>
          </a:p>
        </p:txBody>
      </p:sp>
    </p:spTree>
    <p:extLst>
      <p:ext uri="{BB962C8B-B14F-4D97-AF65-F5344CB8AC3E}">
        <p14:creationId xmlns:p14="http://schemas.microsoft.com/office/powerpoint/2010/main" val="215348884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78B06-5EAA-8FC6-B882-B0912350F1B0}"/>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BE6E10B4-C08D-2CD5-A16F-8ACF132ABD09}"/>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45A1D203-5FC8-0E86-D042-933B438B3DE8}"/>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DF1E9D6B-77F6-3FBD-1A44-B865B2F0DBCE}"/>
              </a:ext>
            </a:extLst>
          </p:cNvPr>
          <p:cNvSpPr>
            <a:spLocks noGrp="1"/>
          </p:cNvSpPr>
          <p:nvPr>
            <p:ph type="sldNum" sz="quarter" idx="12"/>
          </p:nvPr>
        </p:nvSpPr>
        <p:spPr/>
        <p:txBody>
          <a:bodyPr/>
          <a:lstStyle/>
          <a:p>
            <a:fld id="{C3E68A9F-E484-7D4B-81E9-17085C8B9CE5}" type="slidenum">
              <a:rPr lang="it-IT" smtClean="0"/>
              <a:pPr/>
              <a:t>65</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81F453A5-6CFB-81E7-B9A7-FD573F0A7690}"/>
              </a:ext>
            </a:extLst>
          </p:cNvPr>
          <p:cNvSpPr txBox="1"/>
          <p:nvPr/>
        </p:nvSpPr>
        <p:spPr>
          <a:xfrm>
            <a:off x="573024" y="1487424"/>
            <a:ext cx="8900160" cy="5047536"/>
          </a:xfrm>
          <a:prstGeom prst="rect">
            <a:avLst/>
          </a:prstGeom>
          <a:noFill/>
        </p:spPr>
        <p:txBody>
          <a:bodyPr wrap="square" rtlCol="0">
            <a:spAutoFit/>
          </a:bodyPr>
          <a:lstStyle/>
          <a:p>
            <a:pPr lvl="0" algn="just"/>
            <a:r>
              <a:rPr lang="it-IT" sz="1400" b="1" dirty="0"/>
              <a:t>C. Morte (accertamento della)</a:t>
            </a:r>
          </a:p>
          <a:p>
            <a:pPr lvl="0" algn="just"/>
            <a:endParaRPr lang="it-IT" sz="1400" dirty="0"/>
          </a:p>
          <a:p>
            <a:pPr algn="just"/>
            <a:r>
              <a:rPr lang="it-IT" sz="1400" b="1" dirty="0"/>
              <a:t>Leggi e condividi con gli altri le tue reazioni ed emozioni suscitate dalla lettura del brano</a:t>
            </a:r>
            <a:endParaRPr lang="it-IT" sz="1400" dirty="0"/>
          </a:p>
          <a:p>
            <a:pPr algn="just"/>
            <a:r>
              <a:rPr lang="it-IT" sz="1400" dirty="0"/>
              <a:t>   Pur essendo la morte un fatto che caratterizza la condizione umana in quanto tale, molteplici sono le rappresentazioni succedutesi nella storia e manifestatesi nelle diverse culture. [...]</a:t>
            </a:r>
          </a:p>
          <a:p>
            <a:pPr algn="just"/>
            <a:r>
              <a:rPr lang="it-IT" sz="1400" dirty="0"/>
              <a:t>   In epoca recente, i continui sviluppi della medicina e del suo potere di intervento sull’essere umano hanno condotto a un progressivo sfumarsi del confine tra vita e morte. Si è reso necessario un costante dialogo tra medicina (nelle sue varie specialità), filosofia, teologia e diritto, per </a:t>
            </a:r>
            <a:r>
              <a:rPr lang="it-IT" sz="1400" b="1" dirty="0"/>
              <a:t>precisare quando una persona viene riconosciuta morta e avere criteri precisi e condivisi per l’accertamento.</a:t>
            </a:r>
            <a:r>
              <a:rPr lang="it-IT" sz="1400" dirty="0"/>
              <a:t> Se da una parte, dal punto di vista biomedico, la definizione di morte è unica e coincide con la cessazione irreversibile di tutte le funzioni dell’encefalo, dall’altro possono variare le modalità con cui avviene il decesso e con cui lo si riscontra. </a:t>
            </a:r>
          </a:p>
          <a:p>
            <a:pPr lvl="0" algn="just"/>
            <a:r>
              <a:rPr lang="it-IT" sz="1400" dirty="0"/>
              <a:t>Nel caso di arresto cardiocircolatorio, l’accertamento della morte si effettua documentando l’assenza della funzione del cuore per un periodo di tempo sufficiente ad avere la certezza che il cervello abbia subìto un danno totale e irreversibile. In questo caso si richiede, per la legge italiana, l’assenza di qual siasi attività elettrica cardiaca per almeno venti minuti. </a:t>
            </a:r>
            <a:r>
              <a:rPr lang="it-IT" sz="1400" b="1" dirty="0"/>
              <a:t>Questo periodo può variare a seconda delle legislazioni vigenti nei singoli paesi: in Italia è più lungo rispetto ai 5-10 minuti, mediamente richiesti altrove. </a:t>
            </a:r>
            <a:endParaRPr lang="it-IT" sz="1400" dirty="0"/>
          </a:p>
          <a:p>
            <a:pPr lvl="0" algn="just"/>
            <a:r>
              <a:rPr lang="it-IT" sz="1400" dirty="0"/>
              <a:t>Nel caso di un danno massivo e irreparabile del cervello, in cui l’intervento di rianimazione sia avvenuto in tempo utile a prevenire un eventuale arresto cardiaco, la valutazione viene svolta da un apposito collegio medico. Viene così constatata la presenza delle condizioni definite dal Ministero della Salute: la mancanza di tutte le funzioni dell’encefalo durante un periodo di osservazione di almeno sei ore, cioè assenza totale della coscienza, dei riflessi del tronco encefalico, della respirazione spontanea anche dopo stimolazione (test di apnea) e di attività elettrica corticale per almeno trenta minuti, mediante registrazione dell'elettroencefalogramma. </a:t>
            </a:r>
          </a:p>
          <a:p>
            <a:pPr algn="just"/>
            <a:r>
              <a:rPr lang="it-IT" sz="1400" dirty="0"/>
              <a:t>   </a:t>
            </a:r>
            <a:endParaRPr lang="it-IT" dirty="0"/>
          </a:p>
        </p:txBody>
      </p:sp>
    </p:spTree>
    <p:extLst>
      <p:ext uri="{BB962C8B-B14F-4D97-AF65-F5344CB8AC3E}">
        <p14:creationId xmlns:p14="http://schemas.microsoft.com/office/powerpoint/2010/main" val="196009743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792EA-26AC-9340-25AD-DB4849B33B3C}"/>
            </a:ext>
          </a:extLst>
        </p:cNvPr>
        <p:cNvGrpSpPr/>
        <p:nvPr/>
      </p:nvGrpSpPr>
      <p:grpSpPr>
        <a:xfrm>
          <a:off x="0" y="0"/>
          <a:ext cx="0" cy="0"/>
          <a:chOff x="0" y="0"/>
          <a:chExt cx="0" cy="0"/>
        </a:xfrm>
      </p:grpSpPr>
      <p:sp>
        <p:nvSpPr>
          <p:cNvPr id="2" name="Segnaposto data 1">
            <a:extLst>
              <a:ext uri="{FF2B5EF4-FFF2-40B4-BE49-F238E27FC236}">
                <a16:creationId xmlns:a16="http://schemas.microsoft.com/office/drawing/2014/main" id="{89478250-8EE7-F9D3-F9BE-E14EAF280FD7}"/>
              </a:ext>
            </a:extLst>
          </p:cNvPr>
          <p:cNvSpPr>
            <a:spLocks noGrp="1"/>
          </p:cNvSpPr>
          <p:nvPr>
            <p:ph type="dt" sz="half" idx="10"/>
          </p:nvPr>
        </p:nvSpPr>
        <p:spPr/>
        <p:txBody>
          <a:bodyPr/>
          <a:lstStyle/>
          <a:p>
            <a:fld id="{ECEDD734-2481-4407-A3EC-83887155FC3C}" type="datetime1">
              <a:rPr lang="it-IT" smtClean="0"/>
              <a:t>12/09/2025</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FD76D2B4-C198-DDAC-640F-0C03E40CCC90}"/>
              </a:ext>
            </a:extLst>
          </p:cNvPr>
          <p:cNvSpPr>
            <a:spLocks noGrp="1"/>
          </p:cNvSpPr>
          <p:nvPr>
            <p:ph type="ftr" sz="quarter" idx="11"/>
          </p:nvPr>
        </p:nvSpPr>
        <p:spPr/>
        <p:txBody>
          <a:bodyPr/>
          <a:lstStyle/>
          <a:p>
            <a:r>
              <a:rPr lang="it-IT" dirty="0"/>
              <a:t>Percorso didattico: ETICA e BIOETICA</a:t>
            </a:r>
            <a:endParaRPr lang="it-IT" b="1" dirty="0"/>
          </a:p>
        </p:txBody>
      </p:sp>
      <p:sp>
        <p:nvSpPr>
          <p:cNvPr id="4" name="Segnaposto numero diapositiva 3">
            <a:extLst>
              <a:ext uri="{FF2B5EF4-FFF2-40B4-BE49-F238E27FC236}">
                <a16:creationId xmlns:a16="http://schemas.microsoft.com/office/drawing/2014/main" id="{DCCE5872-FA9C-0D30-2597-50BC2F00C7DB}"/>
              </a:ext>
            </a:extLst>
          </p:cNvPr>
          <p:cNvSpPr>
            <a:spLocks noGrp="1"/>
          </p:cNvSpPr>
          <p:nvPr>
            <p:ph type="sldNum" sz="quarter" idx="12"/>
          </p:nvPr>
        </p:nvSpPr>
        <p:spPr/>
        <p:txBody>
          <a:bodyPr/>
          <a:lstStyle/>
          <a:p>
            <a:fld id="{C3E68A9F-E484-7D4B-81E9-17085C8B9CE5}" type="slidenum">
              <a:rPr lang="it-IT" smtClean="0"/>
              <a:pPr/>
              <a:t>66</a:t>
            </a:fld>
            <a:endParaRPr lang="it-IT" dirty="0">
              <a:latin typeface="Garamond" panose="02020404030301010803" pitchFamily="18" charset="0"/>
            </a:endParaRPr>
          </a:p>
        </p:txBody>
      </p:sp>
      <p:sp>
        <p:nvSpPr>
          <p:cNvPr id="5" name="CasellaDiTesto 4">
            <a:extLst>
              <a:ext uri="{FF2B5EF4-FFF2-40B4-BE49-F238E27FC236}">
                <a16:creationId xmlns:a16="http://schemas.microsoft.com/office/drawing/2014/main" id="{84132171-C96F-7C3F-7760-33D8A1AEE627}"/>
              </a:ext>
            </a:extLst>
          </p:cNvPr>
          <p:cNvSpPr txBox="1"/>
          <p:nvPr/>
        </p:nvSpPr>
        <p:spPr>
          <a:xfrm>
            <a:off x="573024" y="1487424"/>
            <a:ext cx="8900160" cy="2739211"/>
          </a:xfrm>
          <a:prstGeom prst="rect">
            <a:avLst/>
          </a:prstGeom>
          <a:noFill/>
        </p:spPr>
        <p:txBody>
          <a:bodyPr wrap="square" rtlCol="0">
            <a:spAutoFit/>
          </a:bodyPr>
          <a:lstStyle/>
          <a:p>
            <a:pPr algn="just"/>
            <a:r>
              <a:rPr lang="it-IT" sz="1400" dirty="0"/>
              <a:t>Menzioniamo</a:t>
            </a:r>
            <a:r>
              <a:rPr lang="it-IT" sz="1400" b="1" dirty="0"/>
              <a:t> due questioni che si presentano come particolarmente delicate: </a:t>
            </a:r>
            <a:endParaRPr lang="it-IT" sz="1400" dirty="0"/>
          </a:p>
          <a:p>
            <a:pPr lvl="0" algn="just"/>
            <a:r>
              <a:rPr lang="it-IT" sz="1400" b="1" dirty="0"/>
              <a:t>il rapporto tra accertamento di morte e possibile prelievo di organi</a:t>
            </a:r>
            <a:endParaRPr lang="it-IT" sz="1400" dirty="0"/>
          </a:p>
          <a:p>
            <a:pPr lvl="0" algn="just"/>
            <a:r>
              <a:rPr lang="it-IT" sz="1400" b="1" dirty="0"/>
              <a:t> la differenza della morte dallo stato vegetativo. </a:t>
            </a:r>
            <a:endParaRPr lang="it-IT" sz="1400" dirty="0"/>
          </a:p>
          <a:p>
            <a:pPr algn="just"/>
            <a:r>
              <a:rPr lang="it-IT" sz="1400" dirty="0"/>
              <a:t>1. Riguardo al primo punto, una volta confermata la morte del soggetto in base ai criteri neurologici, anche se le funzioni cardiorespiratorie sono ancora sostenute dai trattamenti intensivi, si può eventualmente avviare il prelievo di organi e tessuti a scopo di trapianto. </a:t>
            </a:r>
          </a:p>
          <a:p>
            <a:pPr algn="just"/>
            <a:r>
              <a:rPr lang="it-IT" sz="1400" dirty="0"/>
              <a:t>2. La morte conseguente a un danno cerebrale (vedi sopra) non va confusa con il cosiddetto “stato vegetativo”, ossia una 53 condizione clinica in cui rimangono attive le funzioni appunto “vegetative” dell’organismo umano (respiro, termoregolazione, riflessi del tronco cerebrale), in assenza delle capacità comunicative e relazionali. La persona in questo caso è viva, pur trovandosi in una condizione molto particolare, che pone molteplici interrogativi, anche sul piano dell’assistenza e delle cure che vanno garantite, evitando forme sia di ostinazione irragionevole, sia di eutanasia. </a:t>
            </a:r>
          </a:p>
          <a:p>
            <a:endParaRPr lang="it-IT" dirty="0"/>
          </a:p>
        </p:txBody>
      </p:sp>
    </p:spTree>
    <p:extLst>
      <p:ext uri="{BB962C8B-B14F-4D97-AF65-F5344CB8AC3E}">
        <p14:creationId xmlns:p14="http://schemas.microsoft.com/office/powerpoint/2010/main" val="110294595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B88CBD7-CE5D-684D-81ED-84ADBA84FC6B}"/>
              </a:ext>
            </a:extLst>
          </p:cNvPr>
          <p:cNvSpPr txBox="1"/>
          <p:nvPr/>
        </p:nvSpPr>
        <p:spPr>
          <a:xfrm>
            <a:off x="0" y="4371975"/>
            <a:ext cx="9906000" cy="523220"/>
          </a:xfrm>
          <a:prstGeom prst="rect">
            <a:avLst/>
          </a:prstGeom>
          <a:noFill/>
        </p:spPr>
        <p:txBody>
          <a:bodyPr wrap="square" rtlCol="0">
            <a:spAutoFit/>
          </a:bodyPr>
          <a:lstStyle/>
          <a:p>
            <a:pPr algn="ctr"/>
            <a:r>
              <a:rPr lang="it-IT" sz="2800" b="1" dirty="0">
                <a:solidFill>
                  <a:schemeClr val="bg1"/>
                </a:solidFill>
                <a:latin typeface="Garamond" panose="02020404030301010803" pitchFamily="18" charset="0"/>
              </a:rPr>
              <a:t>GRAZIE</a:t>
            </a:r>
            <a:endParaRPr lang="it-IT" i="1"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781506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3B580-0664-F23B-4C57-3CADD356CB28}"/>
            </a:ext>
          </a:extLst>
        </p:cNvPr>
        <p:cNvGrpSpPr/>
        <p:nvPr/>
      </p:nvGrpSpPr>
      <p:grpSpPr>
        <a:xfrm>
          <a:off x="0" y="0"/>
          <a:ext cx="0" cy="0"/>
          <a:chOff x="0" y="0"/>
          <a:chExt cx="0" cy="0"/>
        </a:xfrm>
      </p:grpSpPr>
      <p:sp>
        <p:nvSpPr>
          <p:cNvPr id="2" name="Date Placeholder 3">
            <a:extLst>
              <a:ext uri="{FF2B5EF4-FFF2-40B4-BE49-F238E27FC236}">
                <a16:creationId xmlns:a16="http://schemas.microsoft.com/office/drawing/2014/main" id="{3F319A19-A323-4584-461A-CF7D3D1E874D}"/>
              </a:ext>
            </a:extLst>
          </p:cNvPr>
          <p:cNvSpPr>
            <a:spLocks noGrp="1"/>
          </p:cNvSpPr>
          <p:nvPr>
            <p:ph type="dt" sz="half" idx="10"/>
          </p:nvPr>
        </p:nvSpPr>
        <p:spPr>
          <a:xfrm>
            <a:off x="681037" y="6330758"/>
            <a:ext cx="2228850" cy="365125"/>
          </a:xfrm>
        </p:spPr>
        <p:txBody>
          <a:bodyPr/>
          <a:lstStyle>
            <a:lvl1pPr>
              <a:defRPr>
                <a:latin typeface="Garamond" panose="02020404030301010803" pitchFamily="18" charset="0"/>
              </a:defRPr>
            </a:lvl1pPr>
          </a:lstStyle>
          <a:p>
            <a:fld id="{17C546F6-5C8D-4B88-8897-AAE6CF0D198C}"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05F7A2CB-B78D-271B-5F19-143F5885D797}"/>
              </a:ext>
            </a:extLst>
          </p:cNvPr>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7</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FD1CF364-D604-D58E-4ADE-CFFDF8C2BBAC}"/>
              </a:ext>
            </a:extLst>
          </p:cNvPr>
          <p:cNvSpPr/>
          <p:nvPr/>
        </p:nvSpPr>
        <p:spPr>
          <a:xfrm>
            <a:off x="681037" y="1388927"/>
            <a:ext cx="8543926" cy="3816429"/>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sz="1200" b="1" dirty="0">
                <a:solidFill>
                  <a:schemeClr val="tx1"/>
                </a:solidFill>
              </a:rPr>
              <a:t> </a:t>
            </a:r>
            <a:endParaRPr lang="it-IT" sz="1200" dirty="0">
              <a:solidFill>
                <a:schemeClr val="tx1"/>
              </a:solidFill>
            </a:endParaRPr>
          </a:p>
          <a:p>
            <a:r>
              <a:rPr lang="it-IT" sz="1200" dirty="0">
                <a:solidFill>
                  <a:schemeClr val="tx1"/>
                </a:solidFill>
              </a:rPr>
              <a:t>IL QUINTO PASSO</a:t>
            </a:r>
          </a:p>
          <a:p>
            <a:r>
              <a:rPr lang="it-IT" sz="1200" i="1" dirty="0">
                <a:solidFill>
                  <a:schemeClr val="tx1"/>
                </a:solidFill>
              </a:rPr>
              <a:t>LA REGOLA AUREA</a:t>
            </a:r>
            <a:endParaRPr lang="it-IT" sz="1200" dirty="0">
              <a:solidFill>
                <a:schemeClr val="tx1"/>
              </a:solidFill>
            </a:endParaRPr>
          </a:p>
          <a:p>
            <a:r>
              <a:rPr lang="it-IT" sz="1200" dirty="0">
                <a:solidFill>
                  <a:schemeClr val="tx1"/>
                </a:solidFill>
              </a:rPr>
              <a:t>Obiettivo</a:t>
            </a:r>
          </a:p>
          <a:p>
            <a:r>
              <a:rPr lang="it-IT" sz="1200" dirty="0">
                <a:solidFill>
                  <a:schemeClr val="tx1"/>
                </a:solidFill>
              </a:rPr>
              <a:t>1. L’enunciato della </a:t>
            </a:r>
            <a:r>
              <a:rPr lang="it-IT" sz="1200" i="1" dirty="0">
                <a:solidFill>
                  <a:schemeClr val="tx1"/>
                </a:solidFill>
              </a:rPr>
              <a:t>regola aurea</a:t>
            </a:r>
            <a:endParaRPr lang="it-IT" sz="1200" dirty="0">
              <a:solidFill>
                <a:schemeClr val="tx1"/>
              </a:solidFill>
            </a:endParaRPr>
          </a:p>
          <a:p>
            <a:r>
              <a:rPr lang="it-IT" sz="1200" dirty="0">
                <a:solidFill>
                  <a:schemeClr val="tx1"/>
                </a:solidFill>
              </a:rPr>
              <a:t>2. La fondamentale distinzione di etica e diritto</a:t>
            </a:r>
          </a:p>
          <a:p>
            <a:r>
              <a:rPr lang="it-IT" sz="1200" dirty="0">
                <a:solidFill>
                  <a:schemeClr val="tx1"/>
                </a:solidFill>
              </a:rPr>
              <a:t>3. Bene comune e principio di responsabilità</a:t>
            </a:r>
          </a:p>
          <a:p>
            <a:r>
              <a:rPr lang="it-IT" sz="1200" dirty="0">
                <a:solidFill>
                  <a:schemeClr val="tx1"/>
                </a:solidFill>
              </a:rPr>
              <a:t>Approfondimento: nota sulla responsabilità</a:t>
            </a:r>
          </a:p>
          <a:p>
            <a:r>
              <a:rPr lang="it-IT" sz="1200" dirty="0">
                <a:solidFill>
                  <a:schemeClr val="tx1"/>
                </a:solidFill>
              </a:rPr>
              <a:t>Attività</a:t>
            </a:r>
          </a:p>
          <a:p>
            <a:r>
              <a:rPr lang="it-IT" sz="1200" dirty="0">
                <a:solidFill>
                  <a:schemeClr val="tx1"/>
                </a:solidFill>
              </a:rPr>
              <a:t>Collegamento ad altri percorsi di </a:t>
            </a:r>
            <a:r>
              <a:rPr lang="it-IT" sz="1200" i="1" dirty="0">
                <a:solidFill>
                  <a:schemeClr val="tx1"/>
                </a:solidFill>
              </a:rPr>
              <a:t>Educational</a:t>
            </a:r>
            <a:r>
              <a:rPr lang="it-IT" sz="1200" dirty="0">
                <a:solidFill>
                  <a:schemeClr val="tx1"/>
                </a:solidFill>
              </a:rPr>
              <a:t>: </a:t>
            </a:r>
            <a:r>
              <a:rPr lang="it-IT" sz="1200" i="1" dirty="0">
                <a:solidFill>
                  <a:schemeClr val="tx1"/>
                </a:solidFill>
              </a:rPr>
              <a:t>Giustizia</a:t>
            </a:r>
            <a:endParaRPr lang="it-IT" sz="1200" dirty="0">
              <a:solidFill>
                <a:schemeClr val="tx1"/>
              </a:solidFill>
            </a:endParaRPr>
          </a:p>
          <a:p>
            <a:r>
              <a:rPr lang="it-IT" sz="1200" dirty="0">
                <a:solidFill>
                  <a:schemeClr val="tx1"/>
                </a:solidFill>
              </a:rPr>
              <a:t> </a:t>
            </a:r>
          </a:p>
          <a:p>
            <a:r>
              <a:rPr lang="it-IT" sz="1200" dirty="0">
                <a:solidFill>
                  <a:schemeClr val="tx1"/>
                </a:solidFill>
              </a:rPr>
              <a:t>IL SESTO PASSO</a:t>
            </a:r>
          </a:p>
          <a:p>
            <a:r>
              <a:rPr lang="it-IT" sz="1200" i="1" dirty="0">
                <a:solidFill>
                  <a:schemeClr val="tx1"/>
                </a:solidFill>
              </a:rPr>
              <a:t>PROPOSTE OPERATIVE CONCLUSIVE PER UNA POSSIBILE APPLICAZIONE PRATICA DI QUANTO È STATO APPRESO E MATURATO</a:t>
            </a:r>
            <a:endParaRPr lang="it-IT" sz="1200" dirty="0">
              <a:solidFill>
                <a:schemeClr val="tx1"/>
              </a:solidFill>
            </a:endParaRPr>
          </a:p>
          <a:p>
            <a:r>
              <a:rPr lang="it-IT" sz="1200" dirty="0">
                <a:solidFill>
                  <a:schemeClr val="tx1"/>
                </a:solidFill>
              </a:rPr>
              <a:t>Obiettivo</a:t>
            </a:r>
          </a:p>
          <a:p>
            <a:r>
              <a:rPr lang="it-IT" sz="1200" dirty="0">
                <a:solidFill>
                  <a:schemeClr val="tx1"/>
                </a:solidFill>
              </a:rPr>
              <a:t>1. Bioetica e </a:t>
            </a:r>
            <a:r>
              <a:rPr lang="it-IT" sz="1200" i="1" dirty="0">
                <a:solidFill>
                  <a:schemeClr val="tx1"/>
                </a:solidFill>
              </a:rPr>
              <a:t>Comitato nazionale di bioetica</a:t>
            </a:r>
            <a:r>
              <a:rPr lang="it-IT" sz="1200" dirty="0">
                <a:solidFill>
                  <a:schemeClr val="tx1"/>
                </a:solidFill>
              </a:rPr>
              <a:t>, cosa sono?</a:t>
            </a:r>
          </a:p>
          <a:p>
            <a:r>
              <a:rPr lang="it-IT" sz="1200" dirty="0">
                <a:solidFill>
                  <a:schemeClr val="tx1"/>
                </a:solidFill>
              </a:rPr>
              <a:t>2. Proponiamo alcuni temi di riflessioni in ambito bioetico</a:t>
            </a:r>
          </a:p>
          <a:p>
            <a:r>
              <a:rPr lang="it-IT" sz="1200" dirty="0">
                <a:solidFill>
                  <a:schemeClr val="tx1"/>
                </a:solidFill>
              </a:rPr>
              <a:t>A. Le DAT (Disposizioni anticipate di trattamento)</a:t>
            </a:r>
          </a:p>
          <a:p>
            <a:r>
              <a:rPr lang="it-IT" sz="1200" dirty="0">
                <a:solidFill>
                  <a:schemeClr val="tx1"/>
                </a:solidFill>
              </a:rPr>
              <a:t>B. Donazione di organi e trapianti</a:t>
            </a:r>
          </a:p>
          <a:p>
            <a:r>
              <a:rPr lang="it-IT" sz="1200" dirty="0">
                <a:solidFill>
                  <a:schemeClr val="tx1"/>
                </a:solidFill>
              </a:rPr>
              <a:t>C. Morte (accertamento della)</a:t>
            </a:r>
          </a:p>
          <a:p>
            <a:pPr>
              <a:spcAft>
                <a:spcPts val="0"/>
              </a:spcAft>
            </a:pPr>
            <a:endParaRPr lang="it-IT" sz="1400" b="1" dirty="0">
              <a:solidFill>
                <a:srgbClr val="000000"/>
              </a:solidFill>
              <a:latin typeface="Garamond" panose="02020404030301010803" pitchFamily="18" charset="0"/>
              <a:ea typeface="Times New Roman" panose="02020603050405020304" pitchFamily="18" charset="0"/>
            </a:endParaRPr>
          </a:p>
        </p:txBody>
      </p:sp>
      <p:sp>
        <p:nvSpPr>
          <p:cNvPr id="7" name="Footer Placeholder 4">
            <a:extLst>
              <a:ext uri="{FF2B5EF4-FFF2-40B4-BE49-F238E27FC236}">
                <a16:creationId xmlns:a16="http://schemas.microsoft.com/office/drawing/2014/main" id="{7409997D-9FB5-52AC-9D83-AA870D1D9CD9}"/>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Tree>
    <p:extLst>
      <p:ext uri="{BB962C8B-B14F-4D97-AF65-F5344CB8AC3E}">
        <p14:creationId xmlns:p14="http://schemas.microsoft.com/office/powerpoint/2010/main" val="1640857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8</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666162" cy="323165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sz="2400" b="1" cap="all" dirty="0">
                <a:solidFill>
                  <a:srgbClr val="CB3424"/>
                </a:solidFill>
                <a:effectLst>
                  <a:outerShdw blurRad="38100" dist="38100" dir="2700000" algn="tl">
                    <a:srgbClr val="000000">
                      <a:alpha val="43000"/>
                    </a:srgbClr>
                  </a:outerShdw>
                </a:effectLst>
                <a:latin typeface="Calibri" panose="020F0502020204030204" pitchFamily="34" charset="0"/>
                <a:ea typeface="Calibri" panose="020F0502020204030204" pitchFamily="34" charset="0"/>
                <a:cs typeface="Calibri" panose="020F0502020204030204" pitchFamily="34" charset="0"/>
              </a:rPr>
              <a:t>introduzione</a:t>
            </a:r>
          </a:p>
          <a:p>
            <a:pPr algn="just"/>
            <a:endParaRPr lang="it-IT"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r>
              <a:rPr lang="it-IT" b="1" i="1" cap="all" dirty="0" err="1">
                <a:solidFill>
                  <a:srgbClr val="CB3424"/>
                </a:solidFill>
                <a:effectLst>
                  <a:outerShdw blurRad="38100" dist="38100" dir="2700000" algn="tl">
                    <a:srgbClr val="000000">
                      <a:alpha val="43000"/>
                    </a:srgbClr>
                  </a:outerShdw>
                </a:effectLst>
                <a:latin typeface="Calibri" panose="020F0502020204030204" pitchFamily="34" charset="0"/>
                <a:ea typeface="Calibri" panose="020F0502020204030204" pitchFamily="34" charset="0"/>
                <a:cs typeface="Calibri" panose="020F0502020204030204" pitchFamily="34" charset="0"/>
              </a:rPr>
              <a:t>iL</a:t>
            </a:r>
            <a:r>
              <a:rPr lang="it-IT" b="1" i="1" cap="all" dirty="0">
                <a:solidFill>
                  <a:srgbClr val="CB3424"/>
                </a:solidFill>
                <a:effectLst>
                  <a:outerShdw blurRad="38100" dist="38100" dir="2700000" algn="tl">
                    <a:srgbClr val="000000">
                      <a:alpha val="43000"/>
                    </a:srgbClr>
                  </a:outerShdw>
                </a:effectLst>
                <a:latin typeface="Calibri" panose="020F0502020204030204" pitchFamily="34" charset="0"/>
                <a:ea typeface="Calibri" panose="020F0502020204030204" pitchFamily="34" charset="0"/>
                <a:cs typeface="Calibri" panose="020F0502020204030204" pitchFamily="34" charset="0"/>
              </a:rPr>
              <a:t> proposito di Carlo Maria Martini</a:t>
            </a:r>
          </a:p>
          <a:p>
            <a:pPr algn="just"/>
            <a:endParaRPr lang="it-IT" sz="1600" b="1" i="0" cap="all" dirty="0">
              <a:solidFill>
                <a:srgbClr val="CB3424"/>
              </a:solidFill>
              <a:effectLst>
                <a:outerShdw blurRad="38100" dist="38100" dir="2700000" algn="tl">
                  <a:srgbClr val="000000">
                    <a:alpha val="43000"/>
                  </a:srgbClr>
                </a:outerShdw>
              </a:effectLst>
              <a:latin typeface="Garamond" panose="02020404030301010803" pitchFamily="18" charset="0"/>
              <a:cs typeface="Times New Roman" panose="02020603050405020304" pitchFamily="18" charset="0"/>
            </a:endParaRPr>
          </a:p>
          <a:p>
            <a:pPr algn="just"/>
            <a:r>
              <a:rPr lang="it-IT" sz="1400" dirty="0"/>
              <a:t>Non intendo, in questa sede, fare un trattato di morale; mi limiterò semplicemente a cercare con voi il significato di qualcuna delle parole-chiave che occorrono allorché bisogna dare giudizi corretti su comportamenti amministrativi, sociali, politici, quando cioè sono in gioco le nostre responsabilità verso la collettività.</a:t>
            </a:r>
          </a:p>
          <a:p>
            <a:pPr algn="just"/>
            <a:r>
              <a:rPr lang="it-IT" sz="1400" dirty="0"/>
              <a:t>   [...]</a:t>
            </a:r>
          </a:p>
          <a:p>
            <a:pPr algn="just"/>
            <a:r>
              <a:rPr lang="it-IT" sz="1400" dirty="0"/>
              <a:t>Mi pare che stiamo vivendo una stagione propizia per tali chiarimenti. L’avventura linguistica potrebbe perciò diventare anche avventura dello spirito. Purché la si corra con la mentalità giusta: quella di un sano ottimismo.</a:t>
            </a:r>
          </a:p>
          <a:p>
            <a:r>
              <a:rPr lang="it-IT" sz="1400" dirty="0"/>
              <a:t> </a:t>
            </a:r>
          </a:p>
          <a:p>
            <a:r>
              <a:rPr lang="it-IT" sz="1400" dirty="0"/>
              <a:t>Carlo Maria Martini, </a:t>
            </a:r>
            <a:r>
              <a:rPr lang="it-IT" sz="1400" i="1" dirty="0"/>
              <a:t>Viaggio nel vocabolario dell’etica</a:t>
            </a:r>
            <a:r>
              <a:rPr lang="it-IT" sz="1400" dirty="0"/>
              <a:t>, Edizioni Piemme, AL 1993, pp. 11-13.</a:t>
            </a:r>
          </a:p>
          <a:p>
            <a:pPr algn="just"/>
            <a:endParaRPr lang="it-IT" sz="1600" b="1" i="0" cap="all" dirty="0">
              <a:solidFill>
                <a:srgbClr val="CB3424"/>
              </a:solidFill>
              <a:effectLst>
                <a:outerShdw blurRad="38100" dist="38100" dir="2700000" algn="tl">
                  <a:srgbClr val="000000">
                    <a:alpha val="43000"/>
                  </a:srgbClr>
                </a:outerShdw>
              </a:effectLst>
              <a:latin typeface="Garamond" panose="02020404030301010803" pitchFamily="18" charset="0"/>
              <a:cs typeface="Times New Roman" panose="02020603050405020304" pitchFamily="18" charset="0"/>
            </a:endParaRPr>
          </a:p>
        </p:txBody>
      </p:sp>
      <p:sp>
        <p:nvSpPr>
          <p:cNvPr id="8" name="Footer Placeholder 4">
            <a:extLst>
              <a:ext uri="{FF2B5EF4-FFF2-40B4-BE49-F238E27FC236}">
                <a16:creationId xmlns:a16="http://schemas.microsoft.com/office/drawing/2014/main" id="{DA882EDB-4E0C-2462-9BC5-2DD586C5B014}"/>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Tree>
    <p:extLst>
      <p:ext uri="{BB962C8B-B14F-4D97-AF65-F5344CB8AC3E}">
        <p14:creationId xmlns:p14="http://schemas.microsoft.com/office/powerpoint/2010/main" val="634661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D6AB8C9B-9896-42D1-AAEC-88AB3111BC56}" type="datetime1">
              <a:rPr lang="it-IT" smtClean="0"/>
              <a:t>12/09/2025</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9</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907462" cy="3816429"/>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sz="2400" b="1" dirty="0">
                <a:solidFill>
                  <a:srgbClr val="CB3424"/>
                </a:solidFill>
                <a:effectLst>
                  <a:outerShdw blurRad="38100" dist="38100" dir="2700000" algn="tl">
                    <a:srgbClr val="000000">
                      <a:alpha val="43137"/>
                    </a:srgbClr>
                  </a:outerShdw>
                </a:effectLst>
              </a:rPr>
              <a:t>AVVIO DEL PERCORSO</a:t>
            </a:r>
            <a:endParaRPr lang="it-IT" sz="2400" dirty="0">
              <a:solidFill>
                <a:srgbClr val="CB3424"/>
              </a:solidFill>
              <a:effectLst>
                <a:outerShdw blurRad="38100" dist="38100" dir="2700000" algn="tl">
                  <a:srgbClr val="000000">
                    <a:alpha val="43137"/>
                  </a:srgbClr>
                </a:outerShdw>
              </a:effectLst>
            </a:endParaRPr>
          </a:p>
          <a:p>
            <a:endParaRPr lang="it-IT" b="1" i="1" dirty="0">
              <a:solidFill>
                <a:srgbClr val="CB3424"/>
              </a:solidFill>
              <a:effectLst>
                <a:outerShdw blurRad="38100" dist="38100" dir="2700000" algn="tl">
                  <a:srgbClr val="000000">
                    <a:alpha val="43137"/>
                  </a:srgbClr>
                </a:outerShdw>
              </a:effectLst>
            </a:endParaRPr>
          </a:p>
          <a:p>
            <a:r>
              <a:rPr lang="it-IT" b="1" i="1" dirty="0">
                <a:solidFill>
                  <a:srgbClr val="CB3424"/>
                </a:solidFill>
                <a:effectLst>
                  <a:outerShdw blurRad="38100" dist="38100" dir="2700000" algn="tl">
                    <a:srgbClr val="000000">
                      <a:alpha val="43137"/>
                    </a:srgbClr>
                  </a:outerShdw>
                </a:effectLst>
              </a:rPr>
              <a:t>NOIA e/o INQUIETUDINE, due possibili condizioni di esistenza</a:t>
            </a:r>
            <a:endParaRPr lang="it-IT" dirty="0">
              <a:solidFill>
                <a:srgbClr val="CB3424"/>
              </a:solidFill>
              <a:effectLst>
                <a:outerShdw blurRad="38100" dist="38100" dir="2700000" algn="tl">
                  <a:srgbClr val="000000">
                    <a:alpha val="43137"/>
                  </a:srgbClr>
                </a:outerShdw>
              </a:effectLst>
            </a:endParaRPr>
          </a:p>
          <a:p>
            <a:pPr algn="just" rtl="0">
              <a:spcBef>
                <a:spcPts val="0"/>
              </a:spcBef>
              <a:spcAft>
                <a:spcPts val="0"/>
              </a:spcAft>
            </a:pPr>
            <a:endParaRPr lang="it-IT" sz="1400" b="1" dirty="0">
              <a:effectLst/>
              <a:latin typeface="Garamond" panose="02020404030301010803" pitchFamily="18" charset="0"/>
            </a:endParaRPr>
          </a:p>
          <a:p>
            <a:r>
              <a:rPr lang="it-IT" sz="1400" b="1" dirty="0">
                <a:solidFill>
                  <a:schemeClr val="tx1"/>
                </a:solidFill>
              </a:rPr>
              <a:t>Obiettivo</a:t>
            </a:r>
            <a:endParaRPr lang="it-IT" sz="1400" dirty="0">
              <a:solidFill>
                <a:schemeClr val="tx1"/>
              </a:solidFill>
            </a:endParaRPr>
          </a:p>
          <a:p>
            <a:r>
              <a:rPr lang="it-IT" sz="1400" dirty="0">
                <a:solidFill>
                  <a:schemeClr val="tx1"/>
                </a:solidFill>
              </a:rPr>
              <a:t>Avviare la capacità di riflettere su di sé e sul proprio stato emozionale per scoprire l’importanza della propria interiorità</a:t>
            </a:r>
          </a:p>
          <a:p>
            <a:r>
              <a:rPr lang="it-IT" sz="1400" dirty="0">
                <a:solidFill>
                  <a:schemeClr val="tx1"/>
                </a:solidFill>
              </a:rPr>
              <a:t> </a:t>
            </a:r>
          </a:p>
          <a:p>
            <a:r>
              <a:rPr lang="it-IT" sz="1400" b="1" dirty="0">
                <a:solidFill>
                  <a:schemeClr val="tx1"/>
                </a:solidFill>
              </a:rPr>
              <a:t>1. Annoiarsi</a:t>
            </a:r>
            <a:endParaRPr lang="it-IT" sz="1400" dirty="0">
              <a:solidFill>
                <a:schemeClr val="tx1"/>
              </a:solidFill>
            </a:endParaRPr>
          </a:p>
          <a:p>
            <a:r>
              <a:rPr lang="it-IT" sz="1400" b="1" dirty="0">
                <a:solidFill>
                  <a:schemeClr val="tx1"/>
                </a:solidFill>
              </a:rPr>
              <a:t>Esercizio preliminare</a:t>
            </a:r>
            <a:endParaRPr lang="it-IT" sz="1400" dirty="0">
              <a:solidFill>
                <a:schemeClr val="tx1"/>
              </a:solidFill>
            </a:endParaRPr>
          </a:p>
          <a:p>
            <a:r>
              <a:rPr lang="it-IT" sz="1400" dirty="0">
                <a:solidFill>
                  <a:schemeClr val="tx1"/>
                </a:solidFill>
              </a:rPr>
              <a:t>Prova a togliere tutto ciò che hai sul banco; mettiti in una condizione di silenzio e lascia che il tempo scorra…</a:t>
            </a:r>
          </a:p>
          <a:p>
            <a:r>
              <a:rPr lang="it-IT" sz="1400" dirty="0">
                <a:solidFill>
                  <a:schemeClr val="tx1"/>
                </a:solidFill>
              </a:rPr>
              <a:t>Dopo circa 5 minuti, ascolta queste canzoni:</a:t>
            </a:r>
          </a:p>
          <a:p>
            <a:endParaRPr lang="it-IT" sz="1400" dirty="0">
              <a:solidFill>
                <a:schemeClr val="tx1"/>
              </a:solidFill>
            </a:endParaRPr>
          </a:p>
          <a:p>
            <a:pPr lvl="0"/>
            <a:r>
              <a:rPr lang="it-IT" sz="1400" dirty="0">
                <a:solidFill>
                  <a:schemeClr val="tx1"/>
                </a:solidFill>
              </a:rPr>
              <a:t>Angelina Mango, </a:t>
            </a:r>
            <a:r>
              <a:rPr lang="it-IT" sz="1400" i="1" dirty="0">
                <a:solidFill>
                  <a:schemeClr val="tx1"/>
                </a:solidFill>
              </a:rPr>
              <a:t>La noia </a:t>
            </a:r>
            <a:r>
              <a:rPr lang="it-IT" sz="1400" i="1" u="sng" dirty="0">
                <a:hlinkClick r:id="rId3"/>
              </a:rPr>
              <a:t>Angelina Mango - La noia (Official Video - Sanremo 2024 - Eurovision 2024)</a:t>
            </a:r>
            <a:endParaRPr lang="it-IT" sz="1400" dirty="0"/>
          </a:p>
          <a:p>
            <a:pPr lvl="0"/>
            <a:r>
              <a:rPr lang="it-IT" sz="1400" dirty="0">
                <a:solidFill>
                  <a:schemeClr val="tx1"/>
                </a:solidFill>
              </a:rPr>
              <a:t>Jovanotti, </a:t>
            </a:r>
            <a:r>
              <a:rPr lang="it-IT" sz="1400" i="1" dirty="0">
                <a:solidFill>
                  <a:schemeClr val="tx1"/>
                </a:solidFill>
              </a:rPr>
              <a:t>Tempo  </a:t>
            </a:r>
            <a:r>
              <a:rPr lang="it-IT" sz="1400" i="1" u="sng" dirty="0">
                <a:hlinkClick r:id="rId4"/>
              </a:rPr>
              <a:t>Jovanotti - Tempo - non m'annoio</a:t>
            </a:r>
            <a:endParaRPr lang="it-IT" sz="1400" dirty="0"/>
          </a:p>
          <a:p>
            <a:pPr lvl="0"/>
            <a:r>
              <a:rPr lang="it-IT" sz="1400" dirty="0">
                <a:solidFill>
                  <a:schemeClr val="tx1"/>
                </a:solidFill>
              </a:rPr>
              <a:t>Luigi Tenco</a:t>
            </a:r>
            <a:r>
              <a:rPr lang="it-IT" sz="1400" dirty="0"/>
              <a:t>, </a:t>
            </a:r>
            <a:r>
              <a:rPr lang="it-IT" sz="1400" u="sng" dirty="0"/>
              <a:t>L</a:t>
            </a:r>
            <a:r>
              <a:rPr lang="it-IT" sz="1400" u="sng" dirty="0">
                <a:hlinkClick r:id="rId5"/>
              </a:rPr>
              <a:t>uigi Tenco - un giorno dopo l'altro</a:t>
            </a:r>
            <a:endParaRPr lang="it-IT" sz="1400" dirty="0"/>
          </a:p>
          <a:p>
            <a:endParaRPr lang="it-IT" sz="1400" dirty="0">
              <a:solidFill>
                <a:schemeClr val="tx1"/>
              </a:solidFill>
              <a:latin typeface="Garamond" panose="02020404030301010803" pitchFamily="18" charset="0"/>
            </a:endParaRPr>
          </a:p>
        </p:txBody>
      </p:sp>
      <p:sp>
        <p:nvSpPr>
          <p:cNvPr id="6" name="Footer Placeholder 4">
            <a:extLst>
              <a:ext uri="{FF2B5EF4-FFF2-40B4-BE49-F238E27FC236}">
                <a16:creationId xmlns:a16="http://schemas.microsoft.com/office/drawing/2014/main" id="{926E59DD-E95A-D2B9-CAAE-E70B1688D42E}"/>
              </a:ext>
            </a:extLst>
          </p:cNvPr>
          <p:cNvSpPr>
            <a:spLocks noGrp="1"/>
          </p:cNvSpPr>
          <p:nvPr>
            <p:ph type="ftr" sz="quarter" idx="11"/>
          </p:nvPr>
        </p:nvSpPr>
        <p:spPr>
          <a:xfrm>
            <a:off x="3281363" y="6356352"/>
            <a:ext cx="3518682" cy="365125"/>
          </a:xfrm>
        </p:spPr>
        <p:txBody>
          <a:bodyPr/>
          <a:lstStyle>
            <a:lvl1pPr>
              <a:defRPr>
                <a:latin typeface="Garamond" panose="02020404030301010803" pitchFamily="18" charset="0"/>
              </a:defRPr>
            </a:lvl1pPr>
          </a:lstStyle>
          <a:p>
            <a:r>
              <a:rPr lang="it-IT" dirty="0"/>
              <a:t>Percorso didattico: ETICA e BIOETICA</a:t>
            </a:r>
            <a:endParaRPr lang="it-IT" b="1" dirty="0"/>
          </a:p>
        </p:txBody>
      </p:sp>
    </p:spTree>
    <p:extLst>
      <p:ext uri="{BB962C8B-B14F-4D97-AF65-F5344CB8AC3E}">
        <p14:creationId xmlns:p14="http://schemas.microsoft.com/office/powerpoint/2010/main" val="2407459504"/>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CMM_Cittadinanza_U1.pptx" id="{F3DA9416-EC5B-458A-A86B-78426769E64B}" vid="{8D487880-EEB7-4A99-895D-64EBF4FFBE6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D15B43572EBB6B41AC6740E451A88C09" ma:contentTypeVersion="13" ma:contentTypeDescription="Creare un nuovo documento." ma:contentTypeScope="" ma:versionID="41a6e4b7f744dec1c26731f744bd288f">
  <xsd:schema xmlns:xsd="http://www.w3.org/2001/XMLSchema" xmlns:xs="http://www.w3.org/2001/XMLSchema" xmlns:p="http://schemas.microsoft.com/office/2006/metadata/properties" xmlns:ns3="a7199cc5-02f3-45e2-a878-f43d72996dca" xmlns:ns4="43f2dd92-7763-4bff-8f1b-6d6609a9b2be" targetNamespace="http://schemas.microsoft.com/office/2006/metadata/properties" ma:root="true" ma:fieldsID="4ee3681891662c7669237d1734be3451" ns3:_="" ns4:_="">
    <xsd:import namespace="a7199cc5-02f3-45e2-a878-f43d72996dca"/>
    <xsd:import namespace="43f2dd92-7763-4bff-8f1b-6d6609a9b2b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199cc5-02f3-45e2-a878-f43d72996d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f2dd92-7763-4bff-8f1b-6d6609a9b2be" elementFormDefault="qualified">
    <xsd:import namespace="http://schemas.microsoft.com/office/2006/documentManagement/types"/>
    <xsd:import namespace="http://schemas.microsoft.com/office/infopath/2007/PartnerControls"/>
    <xsd:element name="SharedWithUsers" ma:index="1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Condiviso con dettagli" ma:internalName="SharedWithDetails" ma:readOnly="true">
      <xsd:simpleType>
        <xsd:restriction base="dms:Note">
          <xsd:maxLength value="255"/>
        </xsd:restriction>
      </xsd:simpleType>
    </xsd:element>
    <xsd:element name="SharingHintHash" ma:index="20"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2A8316D-2970-4E36-87FB-DC5B19518B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199cc5-02f3-45e2-a878-f43d72996dca"/>
    <ds:schemaRef ds:uri="43f2dd92-7763-4bff-8f1b-6d6609a9b2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35D53B7-CFB7-49A3-8D2C-1FB75585C0D9}">
  <ds:schemaRefs>
    <ds:schemaRef ds:uri="http://schemas.microsoft.com/sharepoint/v3/contenttype/forms"/>
  </ds:schemaRefs>
</ds:datastoreItem>
</file>

<file path=customXml/itemProps3.xml><?xml version="1.0" encoding="utf-8"?>
<ds:datastoreItem xmlns:ds="http://schemas.openxmlformats.org/officeDocument/2006/customXml" ds:itemID="{4A113BFC-66CE-4CD7-A36C-32BB389EA2A7}">
  <ds:schemaRefs>
    <ds:schemaRef ds:uri="http://www.w3.org/XML/1998/namespace"/>
    <ds:schemaRef ds:uri="http://purl.org/dc/terms/"/>
    <ds:schemaRef ds:uri="http://purl.org/dc/elements/1.1/"/>
    <ds:schemaRef ds:uri="http://schemas.microsoft.com/office/2006/documentManagement/types"/>
    <ds:schemaRef ds:uri="http://purl.org/dc/dcmitype/"/>
    <ds:schemaRef ds:uri="http://schemas.openxmlformats.org/package/2006/metadata/core-properties"/>
    <ds:schemaRef ds:uri="http://schemas.microsoft.com/office/2006/metadata/properties"/>
    <ds:schemaRef ds:uri="http://schemas.microsoft.com/office/infopath/2007/PartnerControls"/>
    <ds:schemaRef ds:uri="43f2dd92-7763-4bff-8f1b-6d6609a9b2be"/>
    <ds:schemaRef ds:uri="a7199cc5-02f3-45e2-a878-f43d72996dca"/>
  </ds:schemaRefs>
</ds:datastoreItem>
</file>

<file path=docProps/app.xml><?xml version="1.0" encoding="utf-8"?>
<Properties xmlns="http://schemas.openxmlformats.org/officeDocument/2006/extended-properties" xmlns:vt="http://schemas.openxmlformats.org/officeDocument/2006/docPropsVTypes">
  <Template>FCMM_Cittadinanza_U1</Template>
  <TotalTime>4984</TotalTime>
  <Words>12632</Words>
  <Application>Microsoft Office PowerPoint</Application>
  <PresentationFormat>A4 (21x29,7 cm)</PresentationFormat>
  <Paragraphs>1004</Paragraphs>
  <Slides>67</Slides>
  <Notes>24</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67</vt:i4>
      </vt:variant>
    </vt:vector>
  </HeadingPairs>
  <TitlesOfParts>
    <vt:vector size="73" baseType="lpstr">
      <vt:lpstr>Aptos</vt:lpstr>
      <vt:lpstr>Arial</vt:lpstr>
      <vt:lpstr>Calibri</vt:lpstr>
      <vt:lpstr>Garamond</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FCMM_Cittadinanza_U2</dc:title>
  <dc:creator>Federico Defendenti</dc:creator>
  <cp:lastModifiedBy>Veronica Ponzellini</cp:lastModifiedBy>
  <cp:revision>123</cp:revision>
  <dcterms:created xsi:type="dcterms:W3CDTF">2021-02-15T14:09:09Z</dcterms:created>
  <dcterms:modified xsi:type="dcterms:W3CDTF">2025-09-12T15:17:23Z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0x010100D15B43572EBB6B41AC6740E451A88C09</vt:lpwstr>
  </property>
</Properties>
</file>